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0" r:id="rId1"/>
  </p:sldMasterIdLst>
  <p:notesMasterIdLst>
    <p:notesMasterId r:id="rId36"/>
  </p:notesMasterIdLst>
  <p:sldIdLst>
    <p:sldId id="268" r:id="rId2"/>
    <p:sldId id="285" r:id="rId3"/>
    <p:sldId id="283" r:id="rId4"/>
    <p:sldId id="269" r:id="rId5"/>
    <p:sldId id="270" r:id="rId6"/>
    <p:sldId id="284" r:id="rId7"/>
    <p:sldId id="272" r:id="rId8"/>
    <p:sldId id="273" r:id="rId9"/>
    <p:sldId id="302" r:id="rId10"/>
    <p:sldId id="299" r:id="rId11"/>
    <p:sldId id="307" r:id="rId12"/>
    <p:sldId id="308" r:id="rId13"/>
    <p:sldId id="300" r:id="rId14"/>
    <p:sldId id="301" r:id="rId15"/>
    <p:sldId id="274" r:id="rId16"/>
    <p:sldId id="275" r:id="rId17"/>
    <p:sldId id="276" r:id="rId18"/>
    <p:sldId id="277" r:id="rId19"/>
    <p:sldId id="303" r:id="rId20"/>
    <p:sldId id="278" r:id="rId21"/>
    <p:sldId id="304" r:id="rId22"/>
    <p:sldId id="279" r:id="rId23"/>
    <p:sldId id="305" r:id="rId24"/>
    <p:sldId id="281" r:id="rId25"/>
    <p:sldId id="306" r:id="rId26"/>
    <p:sldId id="282" r:id="rId27"/>
    <p:sldId id="312" r:id="rId28"/>
    <p:sldId id="313" r:id="rId29"/>
    <p:sldId id="286" r:id="rId30"/>
    <p:sldId id="309" r:id="rId31"/>
    <p:sldId id="310" r:id="rId32"/>
    <p:sldId id="287" r:id="rId33"/>
    <p:sldId id="311" r:id="rId34"/>
    <p:sldId id="298" r:id="rId3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0FE"/>
    <a:srgbClr val="EE12EE"/>
    <a:srgbClr val="FFFFFF"/>
    <a:srgbClr val="10EBF0"/>
    <a:srgbClr val="FE7CFF"/>
    <a:srgbClr val="F8DFA0"/>
    <a:srgbClr val="9933FF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3367" autoAdjust="0"/>
    <p:restoredTop sz="91887" autoAdjust="0"/>
  </p:normalViewPr>
  <p:slideViewPr>
    <p:cSldViewPr>
      <p:cViewPr varScale="1">
        <p:scale>
          <a:sx n="97" d="100"/>
          <a:sy n="97" d="100"/>
        </p:scale>
        <p:origin x="-1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C9D15-C733-49D0-B1EA-B2D748494CC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13B34EB-B451-4C98-A284-BB36BAEA5394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800" dirty="0" smtClean="0"/>
            <a:t>Gimnazja – kontynuacja zajęć</a:t>
          </a:r>
          <a:endParaRPr lang="pl-PL" sz="2800" dirty="0"/>
        </a:p>
      </dgm:t>
    </dgm:pt>
    <dgm:pt modelId="{42074B15-057B-4714-8A75-54DC72E39740}" type="parTrans" cxnId="{851DD8A7-FBFE-4269-A0DD-5425093606E1}">
      <dgm:prSet/>
      <dgm:spPr/>
      <dgm:t>
        <a:bodyPr/>
        <a:lstStyle/>
        <a:p>
          <a:endParaRPr lang="pl-PL"/>
        </a:p>
      </dgm:t>
    </dgm:pt>
    <dgm:pt modelId="{4D2C1518-183A-44B5-86E6-4B8632116F70}" type="sibTrans" cxnId="{851DD8A7-FBFE-4269-A0DD-5425093606E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pl-PL">
            <a:solidFill>
              <a:schemeClr val="tx2"/>
            </a:solidFill>
          </a:endParaRPr>
        </a:p>
      </dgm:t>
    </dgm:pt>
    <dgm:pt modelId="{FD7248A6-CE21-4CAE-8FC1-B455A76B8387}">
      <dgm:prSet phldrT="[Tekst]" custT="1"/>
      <dgm:spPr>
        <a:solidFill>
          <a:srgbClr val="9C1608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pl-PL" sz="2800" b="1" dirty="0" smtClean="0"/>
            <a:t>Szkoły </a:t>
          </a:r>
          <a:r>
            <a:rPr lang="pl-PL" sz="2800" b="1" dirty="0" err="1" smtClean="0"/>
            <a:t>ponadgimnazjalne</a:t>
          </a:r>
          <a:r>
            <a:rPr lang="pl-PL" sz="2800" b="1" dirty="0" smtClean="0"/>
            <a:t> – rozpoczęcie zajęć DZ</a:t>
          </a:r>
          <a:endParaRPr lang="pl-PL" sz="2800" b="1" dirty="0"/>
        </a:p>
      </dgm:t>
    </dgm:pt>
    <dgm:pt modelId="{BE3F8ECC-A6ED-4633-B1BA-624DC97D99F5}" type="parTrans" cxnId="{A48E85FE-2661-428D-AD47-56D337B4DB2B}">
      <dgm:prSet/>
      <dgm:spPr/>
      <dgm:t>
        <a:bodyPr/>
        <a:lstStyle/>
        <a:p>
          <a:endParaRPr lang="pl-PL"/>
        </a:p>
      </dgm:t>
    </dgm:pt>
    <dgm:pt modelId="{877E8A48-3745-4528-8EC0-657329F7E2BD}" type="sibTrans" cxnId="{A48E85FE-2661-428D-AD47-56D337B4DB2B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pl-PL"/>
        </a:p>
      </dgm:t>
    </dgm:pt>
    <dgm:pt modelId="{A03409EB-8AA6-469D-8541-ACD48F2E192C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2800" dirty="0" smtClean="0"/>
            <a:t>Szkoły podstawowe – przygotowanie koncepcji</a:t>
          </a:r>
          <a:endParaRPr lang="pl-PL" sz="2800" dirty="0"/>
        </a:p>
      </dgm:t>
    </dgm:pt>
    <dgm:pt modelId="{D1DC79AB-F40F-4AAA-B3AE-E6195D6EB329}" type="parTrans" cxnId="{EEEB1B73-30B1-4748-95FB-02CE1C1B21D5}">
      <dgm:prSet/>
      <dgm:spPr/>
      <dgm:t>
        <a:bodyPr/>
        <a:lstStyle/>
        <a:p>
          <a:endParaRPr lang="pl-PL"/>
        </a:p>
      </dgm:t>
    </dgm:pt>
    <dgm:pt modelId="{93C12187-C1AD-4032-A39C-4E8D51FCB233}" type="sibTrans" cxnId="{EEEB1B73-30B1-4748-95FB-02CE1C1B21D5}">
      <dgm:prSet/>
      <dgm:spPr/>
      <dgm:t>
        <a:bodyPr/>
        <a:lstStyle/>
        <a:p>
          <a:endParaRPr lang="pl-PL"/>
        </a:p>
      </dgm:t>
    </dgm:pt>
    <dgm:pt modelId="{055025F5-E5DA-4946-B584-CAFBE6F0AF75}" type="pres">
      <dgm:prSet presAssocID="{51AC9D15-C733-49D0-B1EA-B2D748494C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4AAFCC-991A-4667-983B-6A3D3F4FD5FB}" type="pres">
      <dgm:prSet presAssocID="{51AC9D15-C733-49D0-B1EA-B2D748494CCA}" presName="dummyMaxCanvas" presStyleCnt="0">
        <dgm:presLayoutVars/>
      </dgm:prSet>
      <dgm:spPr/>
    </dgm:pt>
    <dgm:pt modelId="{306F0D8B-B758-4965-951D-4E33AC195982}" type="pres">
      <dgm:prSet presAssocID="{51AC9D15-C733-49D0-B1EA-B2D748494CC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07C19C-6FE4-4868-8AEA-CB1120E30F1A}" type="pres">
      <dgm:prSet presAssocID="{51AC9D15-C733-49D0-B1EA-B2D748494CC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1EDD24-CA72-4A44-8B62-EE7FC40D48D5}" type="pres">
      <dgm:prSet presAssocID="{51AC9D15-C733-49D0-B1EA-B2D748494CCA}" presName="ThreeNodes_3" presStyleLbl="node1" presStyleIdx="2" presStyleCnt="3" custLinFactNeighborX="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F9470-03F0-4DF5-8BCF-18626771086F}" type="pres">
      <dgm:prSet presAssocID="{51AC9D15-C733-49D0-B1EA-B2D748494CC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06E1AC-BC7A-4AAC-97EB-671B30915E07}" type="pres">
      <dgm:prSet presAssocID="{51AC9D15-C733-49D0-B1EA-B2D748494CC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C911C-C2FB-4864-98BB-D2FA3207F628}" type="pres">
      <dgm:prSet presAssocID="{51AC9D15-C733-49D0-B1EA-B2D748494CC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B9D38-8EAD-4321-A8A8-A34E44FF9DBD}" type="pres">
      <dgm:prSet presAssocID="{51AC9D15-C733-49D0-B1EA-B2D748494CC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97F751-FC76-447A-A3F9-F681E743EAF2}" type="pres">
      <dgm:prSet presAssocID="{51AC9D15-C733-49D0-B1EA-B2D748494CC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084028-C8B7-4F76-9A99-53A05FCDC00E}" type="presOf" srcId="{877E8A48-3745-4528-8EC0-657329F7E2BD}" destId="{7406E1AC-BC7A-4AAC-97EB-671B30915E07}" srcOrd="0" destOrd="0" presId="urn:microsoft.com/office/officeart/2005/8/layout/vProcess5"/>
    <dgm:cxn modelId="{785ED190-7457-4D55-BBFD-1AC7842E537B}" type="presOf" srcId="{51AC9D15-C733-49D0-B1EA-B2D748494CCA}" destId="{055025F5-E5DA-4946-B584-CAFBE6F0AF75}" srcOrd="0" destOrd="0" presId="urn:microsoft.com/office/officeart/2005/8/layout/vProcess5"/>
    <dgm:cxn modelId="{5CF3BDC4-B70C-4993-A2AB-9AA8EA21A0F5}" type="presOf" srcId="{FD7248A6-CE21-4CAE-8FC1-B455A76B8387}" destId="{1B1B9D38-8EAD-4321-A8A8-A34E44FF9DBD}" srcOrd="1" destOrd="0" presId="urn:microsoft.com/office/officeart/2005/8/layout/vProcess5"/>
    <dgm:cxn modelId="{D0A49BF9-302F-4058-9195-D7AF35FDB961}" type="presOf" srcId="{FD7248A6-CE21-4CAE-8FC1-B455A76B8387}" destId="{3707C19C-6FE4-4868-8AEA-CB1120E30F1A}" srcOrd="0" destOrd="0" presId="urn:microsoft.com/office/officeart/2005/8/layout/vProcess5"/>
    <dgm:cxn modelId="{A48E85FE-2661-428D-AD47-56D337B4DB2B}" srcId="{51AC9D15-C733-49D0-B1EA-B2D748494CCA}" destId="{FD7248A6-CE21-4CAE-8FC1-B455A76B8387}" srcOrd="1" destOrd="0" parTransId="{BE3F8ECC-A6ED-4633-B1BA-624DC97D99F5}" sibTransId="{877E8A48-3745-4528-8EC0-657329F7E2BD}"/>
    <dgm:cxn modelId="{CA78BF69-A4DE-4388-83A1-1C3C3DBDC56F}" type="presOf" srcId="{A03409EB-8AA6-469D-8541-ACD48F2E192C}" destId="{891EDD24-CA72-4A44-8B62-EE7FC40D48D5}" srcOrd="0" destOrd="0" presId="urn:microsoft.com/office/officeart/2005/8/layout/vProcess5"/>
    <dgm:cxn modelId="{EA7B7103-B9E2-4B3F-AC61-7518C574C0A8}" type="presOf" srcId="{613B34EB-B451-4C98-A284-BB36BAEA5394}" destId="{15CC911C-C2FB-4864-98BB-D2FA3207F628}" srcOrd="1" destOrd="0" presId="urn:microsoft.com/office/officeart/2005/8/layout/vProcess5"/>
    <dgm:cxn modelId="{A0642574-8A5F-43F7-A5F7-92033CDC00B7}" type="presOf" srcId="{A03409EB-8AA6-469D-8541-ACD48F2E192C}" destId="{F597F751-FC76-447A-A3F9-F681E743EAF2}" srcOrd="1" destOrd="0" presId="urn:microsoft.com/office/officeart/2005/8/layout/vProcess5"/>
    <dgm:cxn modelId="{EEEB1B73-30B1-4748-95FB-02CE1C1B21D5}" srcId="{51AC9D15-C733-49D0-B1EA-B2D748494CCA}" destId="{A03409EB-8AA6-469D-8541-ACD48F2E192C}" srcOrd="2" destOrd="0" parTransId="{D1DC79AB-F40F-4AAA-B3AE-E6195D6EB329}" sibTransId="{93C12187-C1AD-4032-A39C-4E8D51FCB233}"/>
    <dgm:cxn modelId="{7FEB64CA-AA3F-4366-A191-B0521ADCF724}" type="presOf" srcId="{613B34EB-B451-4C98-A284-BB36BAEA5394}" destId="{306F0D8B-B758-4965-951D-4E33AC195982}" srcOrd="0" destOrd="0" presId="urn:microsoft.com/office/officeart/2005/8/layout/vProcess5"/>
    <dgm:cxn modelId="{DD33F118-28C5-4FFF-B96F-4AEDEC327653}" type="presOf" srcId="{4D2C1518-183A-44B5-86E6-4B8632116F70}" destId="{D28F9470-03F0-4DF5-8BCF-18626771086F}" srcOrd="0" destOrd="0" presId="urn:microsoft.com/office/officeart/2005/8/layout/vProcess5"/>
    <dgm:cxn modelId="{851DD8A7-FBFE-4269-A0DD-5425093606E1}" srcId="{51AC9D15-C733-49D0-B1EA-B2D748494CCA}" destId="{613B34EB-B451-4C98-A284-BB36BAEA5394}" srcOrd="0" destOrd="0" parTransId="{42074B15-057B-4714-8A75-54DC72E39740}" sibTransId="{4D2C1518-183A-44B5-86E6-4B8632116F70}"/>
    <dgm:cxn modelId="{0B94A9E8-D61D-442E-ADA3-67F6DF835238}" type="presParOf" srcId="{055025F5-E5DA-4946-B584-CAFBE6F0AF75}" destId="{984AAFCC-991A-4667-983B-6A3D3F4FD5FB}" srcOrd="0" destOrd="0" presId="urn:microsoft.com/office/officeart/2005/8/layout/vProcess5"/>
    <dgm:cxn modelId="{5D5F6084-4724-4D13-9B5F-3842853E81F5}" type="presParOf" srcId="{055025F5-E5DA-4946-B584-CAFBE6F0AF75}" destId="{306F0D8B-B758-4965-951D-4E33AC195982}" srcOrd="1" destOrd="0" presId="urn:microsoft.com/office/officeart/2005/8/layout/vProcess5"/>
    <dgm:cxn modelId="{F1B85CA0-AA35-4038-B734-7DA0A481B88F}" type="presParOf" srcId="{055025F5-E5DA-4946-B584-CAFBE6F0AF75}" destId="{3707C19C-6FE4-4868-8AEA-CB1120E30F1A}" srcOrd="2" destOrd="0" presId="urn:microsoft.com/office/officeart/2005/8/layout/vProcess5"/>
    <dgm:cxn modelId="{65DFAF58-0F8A-4F4E-AE44-2433095459A3}" type="presParOf" srcId="{055025F5-E5DA-4946-B584-CAFBE6F0AF75}" destId="{891EDD24-CA72-4A44-8B62-EE7FC40D48D5}" srcOrd="3" destOrd="0" presId="urn:microsoft.com/office/officeart/2005/8/layout/vProcess5"/>
    <dgm:cxn modelId="{54D13351-52B4-4E98-8BE4-8CAE0F55A995}" type="presParOf" srcId="{055025F5-E5DA-4946-B584-CAFBE6F0AF75}" destId="{D28F9470-03F0-4DF5-8BCF-18626771086F}" srcOrd="4" destOrd="0" presId="urn:microsoft.com/office/officeart/2005/8/layout/vProcess5"/>
    <dgm:cxn modelId="{8140BCB4-564F-4720-891B-69EDC3A1D25A}" type="presParOf" srcId="{055025F5-E5DA-4946-B584-CAFBE6F0AF75}" destId="{7406E1AC-BC7A-4AAC-97EB-671B30915E07}" srcOrd="5" destOrd="0" presId="urn:microsoft.com/office/officeart/2005/8/layout/vProcess5"/>
    <dgm:cxn modelId="{CC5E120B-DFED-48C9-BB64-C223BBDE3848}" type="presParOf" srcId="{055025F5-E5DA-4946-B584-CAFBE6F0AF75}" destId="{15CC911C-C2FB-4864-98BB-D2FA3207F628}" srcOrd="6" destOrd="0" presId="urn:microsoft.com/office/officeart/2005/8/layout/vProcess5"/>
    <dgm:cxn modelId="{2E367713-0FCA-4C0E-941D-055271F38AAB}" type="presParOf" srcId="{055025F5-E5DA-4946-B584-CAFBE6F0AF75}" destId="{1B1B9D38-8EAD-4321-A8A8-A34E44FF9DBD}" srcOrd="7" destOrd="0" presId="urn:microsoft.com/office/officeart/2005/8/layout/vProcess5"/>
    <dgm:cxn modelId="{B9464A87-18D5-42BF-A507-8B929EEDA322}" type="presParOf" srcId="{055025F5-E5DA-4946-B584-CAFBE6F0AF75}" destId="{F597F751-FC76-447A-A3F9-F681E743EAF2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DB18E-5958-4FA8-BE30-4E782A004D4B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57DA677-E56F-4C38-B08A-550164CC7124}">
      <dgm:prSet phldrT="[Tekst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Kl. 1</a:t>
          </a:r>
          <a:endParaRPr lang="pl-PL" dirty="0">
            <a:solidFill>
              <a:schemeClr val="bg1"/>
            </a:solidFill>
          </a:endParaRPr>
        </a:p>
      </dgm:t>
    </dgm:pt>
    <dgm:pt modelId="{3BA73F95-93AD-48C2-8E1B-15ED247BFDD8}" type="parTrans" cxnId="{3E5CD3C6-FAB8-48C6-A2FE-5962CEE368DF}">
      <dgm:prSet/>
      <dgm:spPr/>
      <dgm:t>
        <a:bodyPr/>
        <a:lstStyle/>
        <a:p>
          <a:endParaRPr lang="pl-PL"/>
        </a:p>
      </dgm:t>
    </dgm:pt>
    <dgm:pt modelId="{15D5A97D-CDF2-4993-A148-AE8396A70004}" type="sibTrans" cxnId="{3E5CD3C6-FAB8-48C6-A2FE-5962CEE368DF}">
      <dgm:prSet/>
      <dgm:spPr/>
      <dgm:t>
        <a:bodyPr/>
        <a:lstStyle/>
        <a:p>
          <a:endParaRPr lang="pl-PL"/>
        </a:p>
      </dgm:t>
    </dgm:pt>
    <dgm:pt modelId="{BCD979EF-1283-4BCB-A86E-F38DAA2A64AE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Poznanie samego siebie</a:t>
          </a:r>
          <a:endParaRPr lang="pl-PL" sz="1800" b="1" dirty="0">
            <a:solidFill>
              <a:srgbClr val="000066"/>
            </a:solidFill>
          </a:endParaRPr>
        </a:p>
      </dgm:t>
    </dgm:pt>
    <dgm:pt modelId="{6A186A0D-BAE9-4EE1-A6FD-9F562710D04C}" type="parTrans" cxnId="{D9FC701F-3499-4B1E-B567-91E1751D5505}">
      <dgm:prSet/>
      <dgm:spPr/>
      <dgm:t>
        <a:bodyPr/>
        <a:lstStyle/>
        <a:p>
          <a:endParaRPr lang="pl-PL"/>
        </a:p>
      </dgm:t>
    </dgm:pt>
    <dgm:pt modelId="{F82FFF98-6E6E-4E99-9534-969B50A3E41D}" type="sibTrans" cxnId="{D9FC701F-3499-4B1E-B567-91E1751D5505}">
      <dgm:prSet/>
      <dgm:spPr/>
      <dgm:t>
        <a:bodyPr/>
        <a:lstStyle/>
        <a:p>
          <a:endParaRPr lang="pl-PL"/>
        </a:p>
      </dgm:t>
    </dgm:pt>
    <dgm:pt modelId="{4A0AB54E-015B-4D65-8585-97E16702FDED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Rynek edukacji i pracy</a:t>
          </a:r>
          <a:endParaRPr lang="pl-PL" sz="1800" b="1" dirty="0">
            <a:solidFill>
              <a:srgbClr val="000066"/>
            </a:solidFill>
          </a:endParaRPr>
        </a:p>
      </dgm:t>
    </dgm:pt>
    <dgm:pt modelId="{7E2A614F-06F8-42EB-BA34-71CA53125A14}" type="parTrans" cxnId="{5341E02D-AB3C-43BD-A2E7-680F95C8F123}">
      <dgm:prSet/>
      <dgm:spPr/>
      <dgm:t>
        <a:bodyPr/>
        <a:lstStyle/>
        <a:p>
          <a:endParaRPr lang="pl-PL"/>
        </a:p>
      </dgm:t>
    </dgm:pt>
    <dgm:pt modelId="{541E628F-7C39-46EE-B3DD-4A238FF29217}" type="sibTrans" cxnId="{5341E02D-AB3C-43BD-A2E7-680F95C8F123}">
      <dgm:prSet/>
      <dgm:spPr/>
      <dgm:t>
        <a:bodyPr/>
        <a:lstStyle/>
        <a:p>
          <a:endParaRPr lang="pl-PL"/>
        </a:p>
      </dgm:t>
    </dgm:pt>
    <dgm:pt modelId="{4D8968E2-02BB-4772-AF74-7B99C3BA9332}">
      <dgm:prSet phldrT="[Tekst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KL. 2</a:t>
          </a:r>
          <a:endParaRPr lang="pl-PL" dirty="0">
            <a:solidFill>
              <a:schemeClr val="bg1"/>
            </a:solidFill>
          </a:endParaRPr>
        </a:p>
      </dgm:t>
    </dgm:pt>
    <dgm:pt modelId="{A91C1654-AF68-40E1-A4F2-2EE7DE5213A8}" type="parTrans" cxnId="{151FF178-42E1-4696-ACE6-B3647424D783}">
      <dgm:prSet/>
      <dgm:spPr/>
      <dgm:t>
        <a:bodyPr/>
        <a:lstStyle/>
        <a:p>
          <a:endParaRPr lang="pl-PL"/>
        </a:p>
      </dgm:t>
    </dgm:pt>
    <dgm:pt modelId="{A95D2E9E-3D5A-4AFE-A5F8-1B952CA1EDD5}" type="sibTrans" cxnId="{151FF178-42E1-4696-ACE6-B3647424D783}">
      <dgm:prSet/>
      <dgm:spPr/>
      <dgm:t>
        <a:bodyPr/>
        <a:lstStyle/>
        <a:p>
          <a:endParaRPr lang="pl-PL"/>
        </a:p>
      </dgm:t>
    </dgm:pt>
    <dgm:pt modelId="{0D4E5BDE-19C7-4AF6-923C-E2B261A034A8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Poznanie samego siebie</a:t>
          </a:r>
          <a:endParaRPr lang="pl-PL" sz="1800" dirty="0">
            <a:solidFill>
              <a:srgbClr val="000066"/>
            </a:solidFill>
          </a:endParaRPr>
        </a:p>
      </dgm:t>
    </dgm:pt>
    <dgm:pt modelId="{1A80EF99-395E-43B5-8F83-34F1D98A90F1}" type="parTrans" cxnId="{EF53B36C-E250-4D7D-8888-3B8393ABE9C9}">
      <dgm:prSet/>
      <dgm:spPr/>
      <dgm:t>
        <a:bodyPr/>
        <a:lstStyle/>
        <a:p>
          <a:endParaRPr lang="pl-PL"/>
        </a:p>
      </dgm:t>
    </dgm:pt>
    <dgm:pt modelId="{1CEC3986-253D-40D2-91A3-0C4294F5D8E1}" type="sibTrans" cxnId="{EF53B36C-E250-4D7D-8888-3B8393ABE9C9}">
      <dgm:prSet/>
      <dgm:spPr/>
      <dgm:t>
        <a:bodyPr/>
        <a:lstStyle/>
        <a:p>
          <a:endParaRPr lang="pl-PL"/>
        </a:p>
      </dgm:t>
    </dgm:pt>
    <dgm:pt modelId="{E7318AF2-B32B-440D-8B99-A9AC49484170}">
      <dgm:prSet phldrT="[Tekst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Kl. 3</a:t>
          </a:r>
          <a:endParaRPr lang="pl-PL" dirty="0">
            <a:solidFill>
              <a:schemeClr val="bg1"/>
            </a:solidFill>
          </a:endParaRPr>
        </a:p>
      </dgm:t>
    </dgm:pt>
    <dgm:pt modelId="{4F7820C5-DF52-44D6-BD76-8469A40E451F}" type="parTrans" cxnId="{70256C44-4EB8-4D42-A813-076FD0CEBA8A}">
      <dgm:prSet/>
      <dgm:spPr/>
      <dgm:t>
        <a:bodyPr/>
        <a:lstStyle/>
        <a:p>
          <a:endParaRPr lang="pl-PL"/>
        </a:p>
      </dgm:t>
    </dgm:pt>
    <dgm:pt modelId="{4DFC5F5B-1C11-4DD3-87FD-81EE061EDEE6}" type="sibTrans" cxnId="{70256C44-4EB8-4D42-A813-076FD0CEBA8A}">
      <dgm:prSet/>
      <dgm:spPr/>
      <dgm:t>
        <a:bodyPr/>
        <a:lstStyle/>
        <a:p>
          <a:endParaRPr lang="pl-PL"/>
        </a:p>
      </dgm:t>
    </dgm:pt>
    <dgm:pt modelId="{DDC19BA3-7C8B-4E54-AB88-9BC42202B588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Poznanie samego siebie</a:t>
          </a:r>
          <a:endParaRPr lang="pl-PL" sz="1800" dirty="0">
            <a:solidFill>
              <a:srgbClr val="000066"/>
            </a:solidFill>
          </a:endParaRPr>
        </a:p>
      </dgm:t>
    </dgm:pt>
    <dgm:pt modelId="{E3A893E6-68D1-4934-9D44-2989BE306B42}" type="parTrans" cxnId="{F6869FD4-88AB-473A-9C76-04E6682DFAE4}">
      <dgm:prSet/>
      <dgm:spPr/>
      <dgm:t>
        <a:bodyPr/>
        <a:lstStyle/>
        <a:p>
          <a:endParaRPr lang="pl-PL"/>
        </a:p>
      </dgm:t>
    </dgm:pt>
    <dgm:pt modelId="{1809FC32-4B2E-48CF-A97E-951C5F5BBD10}" type="sibTrans" cxnId="{F6869FD4-88AB-473A-9C76-04E6682DFAE4}">
      <dgm:prSet/>
      <dgm:spPr/>
      <dgm:t>
        <a:bodyPr/>
        <a:lstStyle/>
        <a:p>
          <a:endParaRPr lang="pl-PL"/>
        </a:p>
      </dgm:t>
    </dgm:pt>
    <dgm:pt modelId="{E2359951-C4B7-4924-B89D-58FF1685EBF4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Planowanie przyszłości zawodowej</a:t>
          </a:r>
          <a:endParaRPr lang="pl-PL" sz="1800" b="1" dirty="0">
            <a:solidFill>
              <a:srgbClr val="000066"/>
            </a:solidFill>
          </a:endParaRPr>
        </a:p>
      </dgm:t>
    </dgm:pt>
    <dgm:pt modelId="{EA95D910-BD2F-4860-B2A1-7C78BEFDBF6F}" type="parTrans" cxnId="{DB4FDB48-C76A-4CBF-AF25-0ECB734BEA2B}">
      <dgm:prSet/>
      <dgm:spPr/>
      <dgm:t>
        <a:bodyPr/>
        <a:lstStyle/>
        <a:p>
          <a:endParaRPr lang="pl-PL"/>
        </a:p>
      </dgm:t>
    </dgm:pt>
    <dgm:pt modelId="{707980AB-D6A9-447A-8323-34497090A4D6}" type="sibTrans" cxnId="{DB4FDB48-C76A-4CBF-AF25-0ECB734BEA2B}">
      <dgm:prSet/>
      <dgm:spPr/>
      <dgm:t>
        <a:bodyPr/>
        <a:lstStyle/>
        <a:p>
          <a:endParaRPr lang="pl-PL"/>
        </a:p>
      </dgm:t>
    </dgm:pt>
    <dgm:pt modelId="{885F7597-B947-4591-88CF-1BDFCDBA334D}">
      <dgm:prSet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Rynek edukacji i pracy</a:t>
          </a:r>
          <a:endParaRPr lang="pl-PL" sz="1800" b="1" dirty="0">
            <a:solidFill>
              <a:srgbClr val="000066"/>
            </a:solidFill>
          </a:endParaRPr>
        </a:p>
      </dgm:t>
    </dgm:pt>
    <dgm:pt modelId="{78961C74-8C3C-4327-A22C-990E033C6A8E}" type="parTrans" cxnId="{541C0CFB-E4A2-4C5E-B6ED-F29CF12F9666}">
      <dgm:prSet/>
      <dgm:spPr/>
      <dgm:t>
        <a:bodyPr/>
        <a:lstStyle/>
        <a:p>
          <a:endParaRPr lang="pl-PL"/>
        </a:p>
      </dgm:t>
    </dgm:pt>
    <dgm:pt modelId="{07C16561-0DE8-416D-A5A2-E75CF3134174}" type="sibTrans" cxnId="{541C0CFB-E4A2-4C5E-B6ED-F29CF12F9666}">
      <dgm:prSet/>
      <dgm:spPr/>
      <dgm:t>
        <a:bodyPr/>
        <a:lstStyle/>
        <a:p>
          <a:endParaRPr lang="pl-PL"/>
        </a:p>
      </dgm:t>
    </dgm:pt>
    <dgm:pt modelId="{E9C17A96-C1D1-4C05-917E-CD7E89C859E0}">
      <dgm:prSet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Planowanie przyszłości zawodowej</a:t>
          </a:r>
          <a:endParaRPr lang="pl-PL" sz="1800" b="1" dirty="0">
            <a:solidFill>
              <a:srgbClr val="000066"/>
            </a:solidFill>
          </a:endParaRPr>
        </a:p>
      </dgm:t>
    </dgm:pt>
    <dgm:pt modelId="{24D14676-7C6D-4FCE-A1DD-AA37122C0DF1}" type="parTrans" cxnId="{4BA54CAD-89BF-48B2-B818-9EB4945F8461}">
      <dgm:prSet/>
      <dgm:spPr/>
      <dgm:t>
        <a:bodyPr/>
        <a:lstStyle/>
        <a:p>
          <a:endParaRPr lang="pl-PL"/>
        </a:p>
      </dgm:t>
    </dgm:pt>
    <dgm:pt modelId="{68EF2786-DA25-4626-A88F-F79230990A74}" type="sibTrans" cxnId="{4BA54CAD-89BF-48B2-B818-9EB4945F8461}">
      <dgm:prSet/>
      <dgm:spPr/>
      <dgm:t>
        <a:bodyPr/>
        <a:lstStyle/>
        <a:p>
          <a:endParaRPr lang="pl-PL"/>
        </a:p>
      </dgm:t>
    </dgm:pt>
    <dgm:pt modelId="{E04C555B-14CC-4EEE-9998-9DDCEBFE5BF4}">
      <dgm:prSet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Rynek edukacji i pracy</a:t>
          </a:r>
          <a:endParaRPr lang="pl-PL" sz="1800" b="1" dirty="0">
            <a:solidFill>
              <a:srgbClr val="000066"/>
            </a:solidFill>
          </a:endParaRPr>
        </a:p>
      </dgm:t>
    </dgm:pt>
    <dgm:pt modelId="{657D9BC4-C66C-4EB1-BB3E-391D34E8D4BA}" type="parTrans" cxnId="{52F9518A-CD30-4EC5-888F-21253E484140}">
      <dgm:prSet/>
      <dgm:spPr/>
      <dgm:t>
        <a:bodyPr/>
        <a:lstStyle/>
        <a:p>
          <a:endParaRPr lang="pl-PL"/>
        </a:p>
      </dgm:t>
    </dgm:pt>
    <dgm:pt modelId="{9255C8B3-A95E-40F0-999E-05FD351F4C63}" type="sibTrans" cxnId="{52F9518A-CD30-4EC5-888F-21253E484140}">
      <dgm:prSet/>
      <dgm:spPr/>
      <dgm:t>
        <a:bodyPr/>
        <a:lstStyle/>
        <a:p>
          <a:endParaRPr lang="pl-PL"/>
        </a:p>
      </dgm:t>
    </dgm:pt>
    <dgm:pt modelId="{B9A1995E-AA52-4563-896A-45DF45DFE967}">
      <dgm:prSet custT="1"/>
      <dgm:spPr/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Planowanie przyszłości zawodowej</a:t>
          </a:r>
          <a:endParaRPr lang="pl-PL" sz="1800" b="1" dirty="0">
            <a:solidFill>
              <a:srgbClr val="000066"/>
            </a:solidFill>
          </a:endParaRPr>
        </a:p>
      </dgm:t>
    </dgm:pt>
    <dgm:pt modelId="{E329EBA0-942D-445A-B369-B272214F66D4}" type="parTrans" cxnId="{FA75CA59-C5C1-411B-B303-E2F88A02991D}">
      <dgm:prSet/>
      <dgm:spPr/>
      <dgm:t>
        <a:bodyPr/>
        <a:lstStyle/>
        <a:p>
          <a:endParaRPr lang="pl-PL"/>
        </a:p>
      </dgm:t>
    </dgm:pt>
    <dgm:pt modelId="{8259DBDD-921F-4791-91E3-C5D9F830C151}" type="sibTrans" cxnId="{FA75CA59-C5C1-411B-B303-E2F88A02991D}">
      <dgm:prSet/>
      <dgm:spPr/>
      <dgm:t>
        <a:bodyPr/>
        <a:lstStyle/>
        <a:p>
          <a:endParaRPr lang="pl-PL"/>
        </a:p>
      </dgm:t>
    </dgm:pt>
    <dgm:pt modelId="{48AB243D-6FB0-4A66-8B90-22E292AD245E}" type="pres">
      <dgm:prSet presAssocID="{0CDDB18E-5958-4FA8-BE30-4E782A004D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3C98EA-7542-4444-8554-F2ADDFCEEF3E}" type="pres">
      <dgm:prSet presAssocID="{357DA677-E56F-4C38-B08A-550164CC7124}" presName="composite" presStyleCnt="0"/>
      <dgm:spPr/>
    </dgm:pt>
    <dgm:pt modelId="{97402F7B-E0AD-43D5-A2D0-286C2E935D3D}" type="pres">
      <dgm:prSet presAssocID="{357DA677-E56F-4C38-B08A-550164CC71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105DE3-8730-4EA9-994F-3176296CF850}" type="pres">
      <dgm:prSet presAssocID="{357DA677-E56F-4C38-B08A-550164CC712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3815AF-3048-44F1-89B1-CB08FBE5820A}" type="pres">
      <dgm:prSet presAssocID="{15D5A97D-CDF2-4993-A148-AE8396A70004}" presName="sp" presStyleCnt="0"/>
      <dgm:spPr/>
    </dgm:pt>
    <dgm:pt modelId="{BD8A50BE-1C0F-4ACB-A5CB-5CD759FC114E}" type="pres">
      <dgm:prSet presAssocID="{4D8968E2-02BB-4772-AF74-7B99C3BA9332}" presName="composite" presStyleCnt="0"/>
      <dgm:spPr/>
    </dgm:pt>
    <dgm:pt modelId="{0704E035-1C23-421C-9355-131BC4B6E004}" type="pres">
      <dgm:prSet presAssocID="{4D8968E2-02BB-4772-AF74-7B99C3BA93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4361F-8703-4276-A8D3-EE919F6DDFC6}" type="pres">
      <dgm:prSet presAssocID="{4D8968E2-02BB-4772-AF74-7B99C3BA9332}" presName="descendantText" presStyleLbl="alignAcc1" presStyleIdx="1" presStyleCnt="3" custLinFactNeighborX="430" custLinFactNeighborY="12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29B9C3-69A2-4FA9-8894-F64699AFFBAC}" type="pres">
      <dgm:prSet presAssocID="{A95D2E9E-3D5A-4AFE-A5F8-1B952CA1EDD5}" presName="sp" presStyleCnt="0"/>
      <dgm:spPr/>
    </dgm:pt>
    <dgm:pt modelId="{0E2A1846-639E-45E9-9668-24A03B814CBF}" type="pres">
      <dgm:prSet presAssocID="{E7318AF2-B32B-440D-8B99-A9AC49484170}" presName="composite" presStyleCnt="0"/>
      <dgm:spPr/>
    </dgm:pt>
    <dgm:pt modelId="{E8548F22-44FE-4BBD-8780-6BC81FCAAF07}" type="pres">
      <dgm:prSet presAssocID="{E7318AF2-B32B-440D-8B99-A9AC494841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3DC34-86D6-4BE1-BFAB-A192EDE26A0C}" type="pres">
      <dgm:prSet presAssocID="{E7318AF2-B32B-440D-8B99-A9AC494841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53B36C-E250-4D7D-8888-3B8393ABE9C9}" srcId="{4D8968E2-02BB-4772-AF74-7B99C3BA9332}" destId="{0D4E5BDE-19C7-4AF6-923C-E2B261A034A8}" srcOrd="0" destOrd="0" parTransId="{1A80EF99-395E-43B5-8F83-34F1D98A90F1}" sibTransId="{1CEC3986-253D-40D2-91A3-0C4294F5D8E1}"/>
    <dgm:cxn modelId="{0E60B0E2-78F3-4943-8305-2F24926B13DF}" type="presOf" srcId="{0CDDB18E-5958-4FA8-BE30-4E782A004D4B}" destId="{48AB243D-6FB0-4A66-8B90-22E292AD245E}" srcOrd="0" destOrd="0" presId="urn:microsoft.com/office/officeart/2005/8/layout/chevron2"/>
    <dgm:cxn modelId="{541C0CFB-E4A2-4C5E-B6ED-F29CF12F9666}" srcId="{4D8968E2-02BB-4772-AF74-7B99C3BA9332}" destId="{885F7597-B947-4591-88CF-1BDFCDBA334D}" srcOrd="1" destOrd="0" parTransId="{78961C74-8C3C-4327-A22C-990E033C6A8E}" sibTransId="{07C16561-0DE8-416D-A5A2-E75CF3134174}"/>
    <dgm:cxn modelId="{A3BF48FD-CE42-4139-8F18-C893CD4FF405}" type="presOf" srcId="{357DA677-E56F-4C38-B08A-550164CC7124}" destId="{97402F7B-E0AD-43D5-A2D0-286C2E935D3D}" srcOrd="0" destOrd="0" presId="urn:microsoft.com/office/officeart/2005/8/layout/chevron2"/>
    <dgm:cxn modelId="{DB4FDB48-C76A-4CBF-AF25-0ECB734BEA2B}" srcId="{357DA677-E56F-4C38-B08A-550164CC7124}" destId="{E2359951-C4B7-4924-B89D-58FF1685EBF4}" srcOrd="2" destOrd="0" parTransId="{EA95D910-BD2F-4860-B2A1-7C78BEFDBF6F}" sibTransId="{707980AB-D6A9-447A-8323-34497090A4D6}"/>
    <dgm:cxn modelId="{BAB36A0C-B8EA-4433-9B11-921D17788888}" type="presOf" srcId="{E7318AF2-B32B-440D-8B99-A9AC49484170}" destId="{E8548F22-44FE-4BBD-8780-6BC81FCAAF07}" srcOrd="0" destOrd="0" presId="urn:microsoft.com/office/officeart/2005/8/layout/chevron2"/>
    <dgm:cxn modelId="{FA75CA59-C5C1-411B-B303-E2F88A02991D}" srcId="{E7318AF2-B32B-440D-8B99-A9AC49484170}" destId="{B9A1995E-AA52-4563-896A-45DF45DFE967}" srcOrd="2" destOrd="0" parTransId="{E329EBA0-942D-445A-B369-B272214F66D4}" sibTransId="{8259DBDD-921F-4791-91E3-C5D9F830C151}"/>
    <dgm:cxn modelId="{D9FC701F-3499-4B1E-B567-91E1751D5505}" srcId="{357DA677-E56F-4C38-B08A-550164CC7124}" destId="{BCD979EF-1283-4BCB-A86E-F38DAA2A64AE}" srcOrd="0" destOrd="0" parTransId="{6A186A0D-BAE9-4EE1-A6FD-9F562710D04C}" sibTransId="{F82FFF98-6E6E-4E99-9534-969B50A3E41D}"/>
    <dgm:cxn modelId="{52F9518A-CD30-4EC5-888F-21253E484140}" srcId="{E7318AF2-B32B-440D-8B99-A9AC49484170}" destId="{E04C555B-14CC-4EEE-9998-9DDCEBFE5BF4}" srcOrd="1" destOrd="0" parTransId="{657D9BC4-C66C-4EB1-BB3E-391D34E8D4BA}" sibTransId="{9255C8B3-A95E-40F0-999E-05FD351F4C63}"/>
    <dgm:cxn modelId="{4BA54CAD-89BF-48B2-B818-9EB4945F8461}" srcId="{4D8968E2-02BB-4772-AF74-7B99C3BA9332}" destId="{E9C17A96-C1D1-4C05-917E-CD7E89C859E0}" srcOrd="2" destOrd="0" parTransId="{24D14676-7C6D-4FCE-A1DD-AA37122C0DF1}" sibTransId="{68EF2786-DA25-4626-A88F-F79230990A74}"/>
    <dgm:cxn modelId="{73570CB8-E7FA-4C02-BEFA-6A0A07A11D62}" type="presOf" srcId="{4A0AB54E-015B-4D65-8585-97E16702FDED}" destId="{DC105DE3-8730-4EA9-994F-3176296CF850}" srcOrd="0" destOrd="1" presId="urn:microsoft.com/office/officeart/2005/8/layout/chevron2"/>
    <dgm:cxn modelId="{151FF178-42E1-4696-ACE6-B3647424D783}" srcId="{0CDDB18E-5958-4FA8-BE30-4E782A004D4B}" destId="{4D8968E2-02BB-4772-AF74-7B99C3BA9332}" srcOrd="1" destOrd="0" parTransId="{A91C1654-AF68-40E1-A4F2-2EE7DE5213A8}" sibTransId="{A95D2E9E-3D5A-4AFE-A5F8-1B952CA1EDD5}"/>
    <dgm:cxn modelId="{3E678FAE-8251-4B4A-89B2-C051EA035243}" type="presOf" srcId="{E04C555B-14CC-4EEE-9998-9DDCEBFE5BF4}" destId="{7E83DC34-86D6-4BE1-BFAB-A192EDE26A0C}" srcOrd="0" destOrd="1" presId="urn:microsoft.com/office/officeart/2005/8/layout/chevron2"/>
    <dgm:cxn modelId="{A15D59FF-C655-4DDC-81A4-D9BB96B7C25F}" type="presOf" srcId="{4D8968E2-02BB-4772-AF74-7B99C3BA9332}" destId="{0704E035-1C23-421C-9355-131BC4B6E004}" srcOrd="0" destOrd="0" presId="urn:microsoft.com/office/officeart/2005/8/layout/chevron2"/>
    <dgm:cxn modelId="{6D0CB544-6CF4-4174-8D0B-278A589DA89B}" type="presOf" srcId="{0D4E5BDE-19C7-4AF6-923C-E2B261A034A8}" destId="{CDF4361F-8703-4276-A8D3-EE919F6DDFC6}" srcOrd="0" destOrd="0" presId="urn:microsoft.com/office/officeart/2005/8/layout/chevron2"/>
    <dgm:cxn modelId="{5341E02D-AB3C-43BD-A2E7-680F95C8F123}" srcId="{357DA677-E56F-4C38-B08A-550164CC7124}" destId="{4A0AB54E-015B-4D65-8585-97E16702FDED}" srcOrd="1" destOrd="0" parTransId="{7E2A614F-06F8-42EB-BA34-71CA53125A14}" sibTransId="{541E628F-7C39-46EE-B3DD-4A238FF29217}"/>
    <dgm:cxn modelId="{B7EE0ADA-9FD2-44C9-9645-9B1475DA358B}" type="presOf" srcId="{DDC19BA3-7C8B-4E54-AB88-9BC42202B588}" destId="{7E83DC34-86D6-4BE1-BFAB-A192EDE26A0C}" srcOrd="0" destOrd="0" presId="urn:microsoft.com/office/officeart/2005/8/layout/chevron2"/>
    <dgm:cxn modelId="{F6869FD4-88AB-473A-9C76-04E6682DFAE4}" srcId="{E7318AF2-B32B-440D-8B99-A9AC49484170}" destId="{DDC19BA3-7C8B-4E54-AB88-9BC42202B588}" srcOrd="0" destOrd="0" parTransId="{E3A893E6-68D1-4934-9D44-2989BE306B42}" sibTransId="{1809FC32-4B2E-48CF-A97E-951C5F5BBD10}"/>
    <dgm:cxn modelId="{22187ED8-906E-4491-96C1-65E75B872E38}" type="presOf" srcId="{E2359951-C4B7-4924-B89D-58FF1685EBF4}" destId="{DC105DE3-8730-4EA9-994F-3176296CF850}" srcOrd="0" destOrd="2" presId="urn:microsoft.com/office/officeart/2005/8/layout/chevron2"/>
    <dgm:cxn modelId="{5847B64F-2C35-4CD9-9350-C6487D9BA1C9}" type="presOf" srcId="{885F7597-B947-4591-88CF-1BDFCDBA334D}" destId="{CDF4361F-8703-4276-A8D3-EE919F6DDFC6}" srcOrd="0" destOrd="1" presId="urn:microsoft.com/office/officeart/2005/8/layout/chevron2"/>
    <dgm:cxn modelId="{B1452609-5435-4454-B825-CE208AF19962}" type="presOf" srcId="{B9A1995E-AA52-4563-896A-45DF45DFE967}" destId="{7E83DC34-86D6-4BE1-BFAB-A192EDE26A0C}" srcOrd="0" destOrd="2" presId="urn:microsoft.com/office/officeart/2005/8/layout/chevron2"/>
    <dgm:cxn modelId="{3E5CD3C6-FAB8-48C6-A2FE-5962CEE368DF}" srcId="{0CDDB18E-5958-4FA8-BE30-4E782A004D4B}" destId="{357DA677-E56F-4C38-B08A-550164CC7124}" srcOrd="0" destOrd="0" parTransId="{3BA73F95-93AD-48C2-8E1B-15ED247BFDD8}" sibTransId="{15D5A97D-CDF2-4993-A148-AE8396A70004}"/>
    <dgm:cxn modelId="{70256C44-4EB8-4D42-A813-076FD0CEBA8A}" srcId="{0CDDB18E-5958-4FA8-BE30-4E782A004D4B}" destId="{E7318AF2-B32B-440D-8B99-A9AC49484170}" srcOrd="2" destOrd="0" parTransId="{4F7820C5-DF52-44D6-BD76-8469A40E451F}" sibTransId="{4DFC5F5B-1C11-4DD3-87FD-81EE061EDEE6}"/>
    <dgm:cxn modelId="{B0375844-E6C3-4177-8A3D-EE5122D53943}" type="presOf" srcId="{E9C17A96-C1D1-4C05-917E-CD7E89C859E0}" destId="{CDF4361F-8703-4276-A8D3-EE919F6DDFC6}" srcOrd="0" destOrd="2" presId="urn:microsoft.com/office/officeart/2005/8/layout/chevron2"/>
    <dgm:cxn modelId="{35000A23-2BE9-48B3-8C4F-C66DC64BDA9B}" type="presOf" srcId="{BCD979EF-1283-4BCB-A86E-F38DAA2A64AE}" destId="{DC105DE3-8730-4EA9-994F-3176296CF850}" srcOrd="0" destOrd="0" presId="urn:microsoft.com/office/officeart/2005/8/layout/chevron2"/>
    <dgm:cxn modelId="{E659C525-9778-47E3-9294-CFF82C3FB204}" type="presParOf" srcId="{48AB243D-6FB0-4A66-8B90-22E292AD245E}" destId="{633C98EA-7542-4444-8554-F2ADDFCEEF3E}" srcOrd="0" destOrd="0" presId="urn:microsoft.com/office/officeart/2005/8/layout/chevron2"/>
    <dgm:cxn modelId="{4278E351-3D17-498D-A9E4-271D747477DA}" type="presParOf" srcId="{633C98EA-7542-4444-8554-F2ADDFCEEF3E}" destId="{97402F7B-E0AD-43D5-A2D0-286C2E935D3D}" srcOrd="0" destOrd="0" presId="urn:microsoft.com/office/officeart/2005/8/layout/chevron2"/>
    <dgm:cxn modelId="{F1B05DF7-ABE2-4915-A6E4-3F7C59A6E94B}" type="presParOf" srcId="{633C98EA-7542-4444-8554-F2ADDFCEEF3E}" destId="{DC105DE3-8730-4EA9-994F-3176296CF850}" srcOrd="1" destOrd="0" presId="urn:microsoft.com/office/officeart/2005/8/layout/chevron2"/>
    <dgm:cxn modelId="{136C9E31-5EDF-4FE9-A379-E4ED0A03D641}" type="presParOf" srcId="{48AB243D-6FB0-4A66-8B90-22E292AD245E}" destId="{FD3815AF-3048-44F1-89B1-CB08FBE5820A}" srcOrd="1" destOrd="0" presId="urn:microsoft.com/office/officeart/2005/8/layout/chevron2"/>
    <dgm:cxn modelId="{A81CBA69-BF35-46BD-8042-5E71306F191C}" type="presParOf" srcId="{48AB243D-6FB0-4A66-8B90-22E292AD245E}" destId="{BD8A50BE-1C0F-4ACB-A5CB-5CD759FC114E}" srcOrd="2" destOrd="0" presId="urn:microsoft.com/office/officeart/2005/8/layout/chevron2"/>
    <dgm:cxn modelId="{F5203A1C-6FC6-4BA6-9249-9DEEC16DC879}" type="presParOf" srcId="{BD8A50BE-1C0F-4ACB-A5CB-5CD759FC114E}" destId="{0704E035-1C23-421C-9355-131BC4B6E004}" srcOrd="0" destOrd="0" presId="urn:microsoft.com/office/officeart/2005/8/layout/chevron2"/>
    <dgm:cxn modelId="{C69766D1-B780-4BA4-A2BF-4CB74DDB54DF}" type="presParOf" srcId="{BD8A50BE-1C0F-4ACB-A5CB-5CD759FC114E}" destId="{CDF4361F-8703-4276-A8D3-EE919F6DDFC6}" srcOrd="1" destOrd="0" presId="urn:microsoft.com/office/officeart/2005/8/layout/chevron2"/>
    <dgm:cxn modelId="{A8B38D6D-D80C-4036-813D-DC7E24718171}" type="presParOf" srcId="{48AB243D-6FB0-4A66-8B90-22E292AD245E}" destId="{3029B9C3-69A2-4FA9-8894-F64699AFFBAC}" srcOrd="3" destOrd="0" presId="urn:microsoft.com/office/officeart/2005/8/layout/chevron2"/>
    <dgm:cxn modelId="{43E920F1-C20B-43D6-A6CA-05B73D7089E5}" type="presParOf" srcId="{48AB243D-6FB0-4A66-8B90-22E292AD245E}" destId="{0E2A1846-639E-45E9-9668-24A03B814CBF}" srcOrd="4" destOrd="0" presId="urn:microsoft.com/office/officeart/2005/8/layout/chevron2"/>
    <dgm:cxn modelId="{3544BD9E-F4EA-4A86-8094-F35984ED8654}" type="presParOf" srcId="{0E2A1846-639E-45E9-9668-24A03B814CBF}" destId="{E8548F22-44FE-4BBD-8780-6BC81FCAAF07}" srcOrd="0" destOrd="0" presId="urn:microsoft.com/office/officeart/2005/8/layout/chevron2"/>
    <dgm:cxn modelId="{8B75FDF7-6CA0-4646-B453-35DC317AA901}" type="presParOf" srcId="{0E2A1846-639E-45E9-9668-24A03B814CBF}" destId="{7E83DC34-86D6-4BE1-BFAB-A192EDE26A0C}" srcOrd="1" destOrd="0" presId="urn:microsoft.com/office/officeart/2005/8/layout/chevron2"/>
  </dgm:cxnLst>
  <dgm:bg>
    <a:solidFill>
      <a:schemeClr val="accent1"/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2B573-BFD2-4BCC-BA39-83E9DFA32F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EF70CB1-B3F6-422C-9D98-82F4418CD74F}">
      <dgm:prSet phldrT="[Tekst]" custT="1"/>
      <dgm:spPr/>
      <dgm:t>
        <a:bodyPr/>
        <a:lstStyle/>
        <a:p>
          <a:r>
            <a:rPr lang="pl-PL" sz="1800" b="1" baseline="0" dirty="0" smtClean="0">
              <a:latin typeface="+mn-lt"/>
            </a:rPr>
            <a:t>Program</a:t>
          </a:r>
        </a:p>
        <a:p>
          <a:pPr rtl="0"/>
          <a:r>
            <a:rPr lang="pl-PL" sz="1800" b="1" baseline="0" dirty="0" smtClean="0">
              <a:latin typeface="+mn-lt"/>
            </a:rPr>
            <a:t>"Co dalej po dyplomie czyli rozwój           w kierunku kompetencji”</a:t>
          </a:r>
        </a:p>
        <a:p>
          <a:pPr rtl="0"/>
          <a:r>
            <a:rPr lang="pl-PL" sz="2400" b="1" baseline="0" dirty="0" smtClean="0">
              <a:solidFill>
                <a:schemeClr val="tx2"/>
              </a:solidFill>
              <a:latin typeface="+mn-lt"/>
            </a:rPr>
            <a:t>48 godz.</a:t>
          </a:r>
          <a:endParaRPr lang="pl-PL" sz="2400" b="1" dirty="0">
            <a:solidFill>
              <a:schemeClr val="tx2"/>
            </a:solidFill>
            <a:latin typeface="+mn-lt"/>
          </a:endParaRPr>
        </a:p>
      </dgm:t>
    </dgm:pt>
    <dgm:pt modelId="{63111529-4E10-499C-A9B9-D3787259E836}" type="parTrans" cxnId="{932541C0-7855-4CD0-A75C-C78E183BBCCB}">
      <dgm:prSet/>
      <dgm:spPr/>
      <dgm:t>
        <a:bodyPr/>
        <a:lstStyle/>
        <a:p>
          <a:endParaRPr lang="pl-PL"/>
        </a:p>
      </dgm:t>
    </dgm:pt>
    <dgm:pt modelId="{8F8C475A-791A-45ED-A952-048EFED4891E}" type="sibTrans" cxnId="{932541C0-7855-4CD0-A75C-C78E183BBCCB}">
      <dgm:prSet/>
      <dgm:spPr/>
      <dgm:t>
        <a:bodyPr/>
        <a:lstStyle/>
        <a:p>
          <a:endParaRPr lang="pl-PL"/>
        </a:p>
      </dgm:t>
    </dgm:pt>
    <dgm:pt modelId="{0A644E84-BFE9-4C8A-8D14-3685B4BFC240}">
      <dgm:prSet phldrT="[Tekst]" custT="1"/>
      <dgm:spPr/>
      <dgm:t>
        <a:bodyPr/>
        <a:lstStyle/>
        <a:p>
          <a:r>
            <a:rPr lang="pl-PL" sz="2400" dirty="0" smtClean="0"/>
            <a:t>Moduł 1 </a:t>
          </a:r>
        </a:p>
        <a:p>
          <a:r>
            <a:rPr lang="pl-PL" sz="2400" dirty="0" smtClean="0"/>
            <a:t>15 godz.</a:t>
          </a:r>
          <a:endParaRPr lang="pl-PL" sz="2400" dirty="0"/>
        </a:p>
      </dgm:t>
    </dgm:pt>
    <dgm:pt modelId="{1836A454-7D2F-491C-A5DA-B00B06F9E976}" type="parTrans" cxnId="{2A3B08EE-F4CA-4DC4-B8AA-55588C4A7978}">
      <dgm:prSet/>
      <dgm:spPr/>
      <dgm:t>
        <a:bodyPr/>
        <a:lstStyle/>
        <a:p>
          <a:endParaRPr lang="pl-PL"/>
        </a:p>
      </dgm:t>
    </dgm:pt>
    <dgm:pt modelId="{FE5768F6-6765-4380-ACF0-1C995BBB4871}" type="sibTrans" cxnId="{2A3B08EE-F4CA-4DC4-B8AA-55588C4A7978}">
      <dgm:prSet/>
      <dgm:spPr/>
      <dgm:t>
        <a:bodyPr/>
        <a:lstStyle/>
        <a:p>
          <a:endParaRPr lang="pl-PL"/>
        </a:p>
      </dgm:t>
    </dgm:pt>
    <dgm:pt modelId="{24FE2516-7BCF-410C-BC94-2CE36EF1F13D}">
      <dgm:prSet phldrT="[Tekst]" custT="1"/>
      <dgm:spPr/>
      <dgm:t>
        <a:bodyPr/>
        <a:lstStyle/>
        <a:p>
          <a:r>
            <a:rPr lang="pl-PL" sz="2400" dirty="0" smtClean="0"/>
            <a:t>Moduł 2 </a:t>
          </a:r>
        </a:p>
        <a:p>
          <a:r>
            <a:rPr lang="pl-PL" sz="2400" dirty="0" smtClean="0"/>
            <a:t>15 godz.</a:t>
          </a:r>
          <a:endParaRPr lang="pl-PL" sz="2400" dirty="0"/>
        </a:p>
      </dgm:t>
    </dgm:pt>
    <dgm:pt modelId="{188F9FF6-078B-48F9-9948-720537408415}" type="parTrans" cxnId="{A07BBD29-B42A-4764-B60B-EF1E8DFAB58C}">
      <dgm:prSet/>
      <dgm:spPr/>
      <dgm:t>
        <a:bodyPr/>
        <a:lstStyle/>
        <a:p>
          <a:endParaRPr lang="pl-PL"/>
        </a:p>
      </dgm:t>
    </dgm:pt>
    <dgm:pt modelId="{AB33A186-715E-4683-9680-B18D8DB697D6}" type="sibTrans" cxnId="{A07BBD29-B42A-4764-B60B-EF1E8DFAB58C}">
      <dgm:prSet/>
      <dgm:spPr/>
      <dgm:t>
        <a:bodyPr/>
        <a:lstStyle/>
        <a:p>
          <a:endParaRPr lang="pl-PL"/>
        </a:p>
      </dgm:t>
    </dgm:pt>
    <dgm:pt modelId="{F52165C3-08C4-4C4D-9C07-EE675A3D3590}">
      <dgm:prSet phldrT="[Tekst]" custT="1"/>
      <dgm:spPr/>
      <dgm:t>
        <a:bodyPr/>
        <a:lstStyle/>
        <a:p>
          <a:r>
            <a:rPr lang="pl-PL" sz="2400" dirty="0" smtClean="0"/>
            <a:t>Moduł 3 </a:t>
          </a:r>
        </a:p>
        <a:p>
          <a:r>
            <a:rPr lang="pl-PL" sz="2400" dirty="0" smtClean="0"/>
            <a:t>12 godz.</a:t>
          </a:r>
          <a:endParaRPr lang="pl-PL" sz="2400" dirty="0"/>
        </a:p>
      </dgm:t>
    </dgm:pt>
    <dgm:pt modelId="{AE9CF221-A818-4FD6-B538-DA3E2EDF936F}" type="parTrans" cxnId="{5B585D11-19BC-4D48-A8E4-8F30C3F96254}">
      <dgm:prSet/>
      <dgm:spPr/>
      <dgm:t>
        <a:bodyPr/>
        <a:lstStyle/>
        <a:p>
          <a:endParaRPr lang="pl-PL"/>
        </a:p>
      </dgm:t>
    </dgm:pt>
    <dgm:pt modelId="{8B741CF9-8CED-43F9-8813-191102573211}" type="sibTrans" cxnId="{5B585D11-19BC-4D48-A8E4-8F30C3F96254}">
      <dgm:prSet/>
      <dgm:spPr/>
      <dgm:t>
        <a:bodyPr/>
        <a:lstStyle/>
        <a:p>
          <a:endParaRPr lang="pl-PL"/>
        </a:p>
      </dgm:t>
    </dgm:pt>
    <dgm:pt modelId="{3B5289F9-DBFA-4D2C-9123-7DC1D92E2196}">
      <dgm:prSet custT="1"/>
      <dgm:spPr/>
      <dgm:t>
        <a:bodyPr/>
        <a:lstStyle/>
        <a:p>
          <a:r>
            <a:rPr lang="pl-PL" sz="2400" dirty="0" smtClean="0"/>
            <a:t>Moduł 4 </a:t>
          </a:r>
        </a:p>
        <a:p>
          <a:r>
            <a:rPr lang="pl-PL" sz="2400" dirty="0" smtClean="0"/>
            <a:t>6 godz.</a:t>
          </a:r>
          <a:endParaRPr lang="pl-PL" sz="2400" dirty="0"/>
        </a:p>
      </dgm:t>
    </dgm:pt>
    <dgm:pt modelId="{6A92CCD2-CE35-43DD-BCAD-7A8DE037B64D}" type="parTrans" cxnId="{E05FE35F-3829-4A63-A388-4C68043044E6}">
      <dgm:prSet/>
      <dgm:spPr/>
      <dgm:t>
        <a:bodyPr/>
        <a:lstStyle/>
        <a:p>
          <a:endParaRPr lang="pl-PL"/>
        </a:p>
      </dgm:t>
    </dgm:pt>
    <dgm:pt modelId="{2060C332-06F9-467D-B2DF-38FEBF31BFA3}" type="sibTrans" cxnId="{E05FE35F-3829-4A63-A388-4C68043044E6}">
      <dgm:prSet/>
      <dgm:spPr/>
      <dgm:t>
        <a:bodyPr/>
        <a:lstStyle/>
        <a:p>
          <a:endParaRPr lang="pl-PL"/>
        </a:p>
      </dgm:t>
    </dgm:pt>
    <dgm:pt modelId="{6EC12A48-4067-4C92-BD37-94B76F6DCB11}" type="pres">
      <dgm:prSet presAssocID="{8FE2B573-BFD2-4BCC-BA39-83E9DFA32F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637D080-8A18-419A-ACB4-90264131495C}" type="pres">
      <dgm:prSet presAssocID="{1EF70CB1-B3F6-422C-9D98-82F4418CD74F}" presName="hierRoot1" presStyleCnt="0">
        <dgm:presLayoutVars>
          <dgm:hierBranch val="init"/>
        </dgm:presLayoutVars>
      </dgm:prSet>
      <dgm:spPr/>
    </dgm:pt>
    <dgm:pt modelId="{96482BFF-32C3-4A56-9F5D-6BC0DEABFBAD}" type="pres">
      <dgm:prSet presAssocID="{1EF70CB1-B3F6-422C-9D98-82F4418CD74F}" presName="rootComposite1" presStyleCnt="0"/>
      <dgm:spPr/>
    </dgm:pt>
    <dgm:pt modelId="{3C9A3452-B4EC-4DF9-943A-8B84BDF657F0}" type="pres">
      <dgm:prSet presAssocID="{1EF70CB1-B3F6-422C-9D98-82F4418CD74F}" presName="rootText1" presStyleLbl="node0" presStyleIdx="0" presStyleCnt="1" custScaleX="257491" custScaleY="17342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FEB476B-DB60-49C3-B06C-A8CF20DCE35B}" type="pres">
      <dgm:prSet presAssocID="{1EF70CB1-B3F6-422C-9D98-82F4418CD74F}" presName="rootConnector1" presStyleLbl="node1" presStyleIdx="0" presStyleCnt="0"/>
      <dgm:spPr/>
      <dgm:t>
        <a:bodyPr/>
        <a:lstStyle/>
        <a:p>
          <a:endParaRPr lang="pl-PL"/>
        </a:p>
      </dgm:t>
    </dgm:pt>
    <dgm:pt modelId="{7C79DD14-4B50-4D6F-8D0B-73A23A874E29}" type="pres">
      <dgm:prSet presAssocID="{1EF70CB1-B3F6-422C-9D98-82F4418CD74F}" presName="hierChild2" presStyleCnt="0"/>
      <dgm:spPr/>
    </dgm:pt>
    <dgm:pt modelId="{0046DC26-95F0-44C3-8166-1B5181B0C87A}" type="pres">
      <dgm:prSet presAssocID="{1836A454-7D2F-491C-A5DA-B00B06F9E976}" presName="Name37" presStyleLbl="parChTrans1D2" presStyleIdx="0" presStyleCnt="4"/>
      <dgm:spPr/>
      <dgm:t>
        <a:bodyPr/>
        <a:lstStyle/>
        <a:p>
          <a:endParaRPr lang="pl-PL"/>
        </a:p>
      </dgm:t>
    </dgm:pt>
    <dgm:pt modelId="{128D9407-BBAA-4EE2-A73C-170B293621F1}" type="pres">
      <dgm:prSet presAssocID="{0A644E84-BFE9-4C8A-8D14-3685B4BFC240}" presName="hierRoot2" presStyleCnt="0">
        <dgm:presLayoutVars>
          <dgm:hierBranch val="init"/>
        </dgm:presLayoutVars>
      </dgm:prSet>
      <dgm:spPr/>
    </dgm:pt>
    <dgm:pt modelId="{97219A92-B2F1-4079-9EE4-51E98B337122}" type="pres">
      <dgm:prSet presAssocID="{0A644E84-BFE9-4C8A-8D14-3685B4BFC240}" presName="rootComposite" presStyleCnt="0"/>
      <dgm:spPr/>
    </dgm:pt>
    <dgm:pt modelId="{DEAC7CD6-AA89-4EEF-A095-1A551FAE4908}" type="pres">
      <dgm:prSet presAssocID="{0A644E84-BFE9-4C8A-8D14-3685B4BFC240}" presName="rootText" presStyleLbl="node2" presStyleIdx="0" presStyleCnt="4" custScaleY="1425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716F81-75E0-4B78-AA87-2F29889696FD}" type="pres">
      <dgm:prSet presAssocID="{0A644E84-BFE9-4C8A-8D14-3685B4BFC240}" presName="rootConnector" presStyleLbl="node2" presStyleIdx="0" presStyleCnt="4"/>
      <dgm:spPr/>
      <dgm:t>
        <a:bodyPr/>
        <a:lstStyle/>
        <a:p>
          <a:endParaRPr lang="pl-PL"/>
        </a:p>
      </dgm:t>
    </dgm:pt>
    <dgm:pt modelId="{D0E7AC7B-87E2-4326-BF0A-51C73688BDE1}" type="pres">
      <dgm:prSet presAssocID="{0A644E84-BFE9-4C8A-8D14-3685B4BFC240}" presName="hierChild4" presStyleCnt="0"/>
      <dgm:spPr/>
    </dgm:pt>
    <dgm:pt modelId="{13E338C8-31A8-43FD-A031-F3A986A18442}" type="pres">
      <dgm:prSet presAssocID="{0A644E84-BFE9-4C8A-8D14-3685B4BFC240}" presName="hierChild5" presStyleCnt="0"/>
      <dgm:spPr/>
    </dgm:pt>
    <dgm:pt modelId="{E41495F3-C668-4DEE-A5C1-2BFFB13047F0}" type="pres">
      <dgm:prSet presAssocID="{188F9FF6-078B-48F9-9948-720537408415}" presName="Name37" presStyleLbl="parChTrans1D2" presStyleIdx="1" presStyleCnt="4"/>
      <dgm:spPr/>
      <dgm:t>
        <a:bodyPr/>
        <a:lstStyle/>
        <a:p>
          <a:endParaRPr lang="pl-PL"/>
        </a:p>
      </dgm:t>
    </dgm:pt>
    <dgm:pt modelId="{6324EB26-4778-4BDF-A3E9-5E11A0CD43A4}" type="pres">
      <dgm:prSet presAssocID="{24FE2516-7BCF-410C-BC94-2CE36EF1F13D}" presName="hierRoot2" presStyleCnt="0">
        <dgm:presLayoutVars>
          <dgm:hierBranch val="init"/>
        </dgm:presLayoutVars>
      </dgm:prSet>
      <dgm:spPr/>
    </dgm:pt>
    <dgm:pt modelId="{8C54F72C-E484-43FD-9C1C-2521C8ECFD87}" type="pres">
      <dgm:prSet presAssocID="{24FE2516-7BCF-410C-BC94-2CE36EF1F13D}" presName="rootComposite" presStyleCnt="0"/>
      <dgm:spPr/>
    </dgm:pt>
    <dgm:pt modelId="{2D893340-1C86-4D05-AD86-20DAAFA929D7}" type="pres">
      <dgm:prSet presAssocID="{24FE2516-7BCF-410C-BC94-2CE36EF1F13D}" presName="rootText" presStyleLbl="node2" presStyleIdx="1" presStyleCnt="4" custScaleY="1425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B1DB7D-F158-406A-9594-31A9C55F0F48}" type="pres">
      <dgm:prSet presAssocID="{24FE2516-7BCF-410C-BC94-2CE36EF1F13D}" presName="rootConnector" presStyleLbl="node2" presStyleIdx="1" presStyleCnt="4"/>
      <dgm:spPr/>
      <dgm:t>
        <a:bodyPr/>
        <a:lstStyle/>
        <a:p>
          <a:endParaRPr lang="pl-PL"/>
        </a:p>
      </dgm:t>
    </dgm:pt>
    <dgm:pt modelId="{3A5189C2-6B13-48C3-84D1-C053D182E513}" type="pres">
      <dgm:prSet presAssocID="{24FE2516-7BCF-410C-BC94-2CE36EF1F13D}" presName="hierChild4" presStyleCnt="0"/>
      <dgm:spPr/>
    </dgm:pt>
    <dgm:pt modelId="{066417D5-91B1-4E49-8087-EAA3730E4903}" type="pres">
      <dgm:prSet presAssocID="{24FE2516-7BCF-410C-BC94-2CE36EF1F13D}" presName="hierChild5" presStyleCnt="0"/>
      <dgm:spPr/>
    </dgm:pt>
    <dgm:pt modelId="{7304590E-BA7F-4203-94DC-AFB74441B723}" type="pres">
      <dgm:prSet presAssocID="{AE9CF221-A818-4FD6-B538-DA3E2EDF936F}" presName="Name37" presStyleLbl="parChTrans1D2" presStyleIdx="2" presStyleCnt="4"/>
      <dgm:spPr/>
      <dgm:t>
        <a:bodyPr/>
        <a:lstStyle/>
        <a:p>
          <a:endParaRPr lang="pl-PL"/>
        </a:p>
      </dgm:t>
    </dgm:pt>
    <dgm:pt modelId="{9C060C88-8317-4AE5-86BA-9AECD10DF03A}" type="pres">
      <dgm:prSet presAssocID="{F52165C3-08C4-4C4D-9C07-EE675A3D3590}" presName="hierRoot2" presStyleCnt="0">
        <dgm:presLayoutVars>
          <dgm:hierBranch val="init"/>
        </dgm:presLayoutVars>
      </dgm:prSet>
      <dgm:spPr/>
    </dgm:pt>
    <dgm:pt modelId="{E6B9A260-4755-4316-8DAC-C90D36881299}" type="pres">
      <dgm:prSet presAssocID="{F52165C3-08C4-4C4D-9C07-EE675A3D3590}" presName="rootComposite" presStyleCnt="0"/>
      <dgm:spPr/>
    </dgm:pt>
    <dgm:pt modelId="{354F2918-ACE1-4742-91F1-C721C7AC36AC}" type="pres">
      <dgm:prSet presAssocID="{F52165C3-08C4-4C4D-9C07-EE675A3D3590}" presName="rootText" presStyleLbl="node2" presStyleIdx="2" presStyleCnt="4" custScaleY="1425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B1719F0-E7A1-4644-ACAE-DDF9F2E935F0}" type="pres">
      <dgm:prSet presAssocID="{F52165C3-08C4-4C4D-9C07-EE675A3D3590}" presName="rootConnector" presStyleLbl="node2" presStyleIdx="2" presStyleCnt="4"/>
      <dgm:spPr/>
      <dgm:t>
        <a:bodyPr/>
        <a:lstStyle/>
        <a:p>
          <a:endParaRPr lang="pl-PL"/>
        </a:p>
      </dgm:t>
    </dgm:pt>
    <dgm:pt modelId="{E482A498-F158-49CE-B255-7513E178F879}" type="pres">
      <dgm:prSet presAssocID="{F52165C3-08C4-4C4D-9C07-EE675A3D3590}" presName="hierChild4" presStyleCnt="0"/>
      <dgm:spPr/>
    </dgm:pt>
    <dgm:pt modelId="{073D1310-7FB9-4644-BFB1-ACC955B7E06E}" type="pres">
      <dgm:prSet presAssocID="{F52165C3-08C4-4C4D-9C07-EE675A3D3590}" presName="hierChild5" presStyleCnt="0"/>
      <dgm:spPr/>
    </dgm:pt>
    <dgm:pt modelId="{6D4F18E2-B1A1-4C0C-AC2C-C54D979E44FA}" type="pres">
      <dgm:prSet presAssocID="{6A92CCD2-CE35-43DD-BCAD-7A8DE037B64D}" presName="Name37" presStyleLbl="parChTrans1D2" presStyleIdx="3" presStyleCnt="4"/>
      <dgm:spPr/>
      <dgm:t>
        <a:bodyPr/>
        <a:lstStyle/>
        <a:p>
          <a:endParaRPr lang="pl-PL"/>
        </a:p>
      </dgm:t>
    </dgm:pt>
    <dgm:pt modelId="{12FADC69-C83E-4DC0-8384-678F1D25D9B3}" type="pres">
      <dgm:prSet presAssocID="{3B5289F9-DBFA-4D2C-9123-7DC1D92E2196}" presName="hierRoot2" presStyleCnt="0">
        <dgm:presLayoutVars>
          <dgm:hierBranch val="init"/>
        </dgm:presLayoutVars>
      </dgm:prSet>
      <dgm:spPr/>
    </dgm:pt>
    <dgm:pt modelId="{01F80366-517C-45EB-9668-27BCE4B09CFB}" type="pres">
      <dgm:prSet presAssocID="{3B5289F9-DBFA-4D2C-9123-7DC1D92E2196}" presName="rootComposite" presStyleCnt="0"/>
      <dgm:spPr/>
    </dgm:pt>
    <dgm:pt modelId="{FC68F482-13FB-4399-82B6-96B7E7282A11}" type="pres">
      <dgm:prSet presAssocID="{3B5289F9-DBFA-4D2C-9123-7DC1D92E2196}" presName="rootText" presStyleLbl="node2" presStyleIdx="3" presStyleCnt="4" custScaleY="1425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B0C9BA-D0EF-44BF-8182-59791E8EF0FD}" type="pres">
      <dgm:prSet presAssocID="{3B5289F9-DBFA-4D2C-9123-7DC1D92E2196}" presName="rootConnector" presStyleLbl="node2" presStyleIdx="3" presStyleCnt="4"/>
      <dgm:spPr/>
      <dgm:t>
        <a:bodyPr/>
        <a:lstStyle/>
        <a:p>
          <a:endParaRPr lang="pl-PL"/>
        </a:p>
      </dgm:t>
    </dgm:pt>
    <dgm:pt modelId="{6BA54F5E-70B4-41A7-938B-64FA436081F5}" type="pres">
      <dgm:prSet presAssocID="{3B5289F9-DBFA-4D2C-9123-7DC1D92E2196}" presName="hierChild4" presStyleCnt="0"/>
      <dgm:spPr/>
    </dgm:pt>
    <dgm:pt modelId="{E0091D95-5D5C-405D-95B0-2B23FCD9E447}" type="pres">
      <dgm:prSet presAssocID="{3B5289F9-DBFA-4D2C-9123-7DC1D92E2196}" presName="hierChild5" presStyleCnt="0"/>
      <dgm:spPr/>
    </dgm:pt>
    <dgm:pt modelId="{8799C02F-81B4-40CF-8F0E-313252CA9A3F}" type="pres">
      <dgm:prSet presAssocID="{1EF70CB1-B3F6-422C-9D98-82F4418CD74F}" presName="hierChild3" presStyleCnt="0"/>
      <dgm:spPr/>
    </dgm:pt>
  </dgm:ptLst>
  <dgm:cxnLst>
    <dgm:cxn modelId="{EA6A5E64-C788-4EDA-BF2E-64552FFC4705}" type="presOf" srcId="{3B5289F9-DBFA-4D2C-9123-7DC1D92E2196}" destId="{3BB0C9BA-D0EF-44BF-8182-59791E8EF0FD}" srcOrd="1" destOrd="0" presId="urn:microsoft.com/office/officeart/2005/8/layout/orgChart1"/>
    <dgm:cxn modelId="{35389007-0286-4C09-9C70-CCFCEE6B9683}" type="presOf" srcId="{AE9CF221-A818-4FD6-B538-DA3E2EDF936F}" destId="{7304590E-BA7F-4203-94DC-AFB74441B723}" srcOrd="0" destOrd="0" presId="urn:microsoft.com/office/officeart/2005/8/layout/orgChart1"/>
    <dgm:cxn modelId="{4FB42F7D-0183-4E0F-AA37-42EA520C9980}" type="presOf" srcId="{1EF70CB1-B3F6-422C-9D98-82F4418CD74F}" destId="{3C9A3452-B4EC-4DF9-943A-8B84BDF657F0}" srcOrd="0" destOrd="0" presId="urn:microsoft.com/office/officeart/2005/8/layout/orgChart1"/>
    <dgm:cxn modelId="{36B2624C-08E9-4DFF-8DDD-7AFFAEFEECA3}" type="presOf" srcId="{0A644E84-BFE9-4C8A-8D14-3685B4BFC240}" destId="{DEAC7CD6-AA89-4EEF-A095-1A551FAE4908}" srcOrd="0" destOrd="0" presId="urn:microsoft.com/office/officeart/2005/8/layout/orgChart1"/>
    <dgm:cxn modelId="{932541C0-7855-4CD0-A75C-C78E183BBCCB}" srcId="{8FE2B573-BFD2-4BCC-BA39-83E9DFA32FBC}" destId="{1EF70CB1-B3F6-422C-9D98-82F4418CD74F}" srcOrd="0" destOrd="0" parTransId="{63111529-4E10-499C-A9B9-D3787259E836}" sibTransId="{8F8C475A-791A-45ED-A952-048EFED4891E}"/>
    <dgm:cxn modelId="{71D999C3-8C44-4290-BBC5-E10D89D3916F}" type="presOf" srcId="{188F9FF6-078B-48F9-9948-720537408415}" destId="{E41495F3-C668-4DEE-A5C1-2BFFB13047F0}" srcOrd="0" destOrd="0" presId="urn:microsoft.com/office/officeart/2005/8/layout/orgChart1"/>
    <dgm:cxn modelId="{DDF318DB-B8B7-4BA6-9DFD-47A29534B980}" type="presOf" srcId="{1EF70CB1-B3F6-422C-9D98-82F4418CD74F}" destId="{6FEB476B-DB60-49C3-B06C-A8CF20DCE35B}" srcOrd="1" destOrd="0" presId="urn:microsoft.com/office/officeart/2005/8/layout/orgChart1"/>
    <dgm:cxn modelId="{A813EC37-A2EC-4565-BF67-D56F7096F8F3}" type="presOf" srcId="{8FE2B573-BFD2-4BCC-BA39-83E9DFA32FBC}" destId="{6EC12A48-4067-4C92-BD37-94B76F6DCB11}" srcOrd="0" destOrd="0" presId="urn:microsoft.com/office/officeart/2005/8/layout/orgChart1"/>
    <dgm:cxn modelId="{5B585D11-19BC-4D48-A8E4-8F30C3F96254}" srcId="{1EF70CB1-B3F6-422C-9D98-82F4418CD74F}" destId="{F52165C3-08C4-4C4D-9C07-EE675A3D3590}" srcOrd="2" destOrd="0" parTransId="{AE9CF221-A818-4FD6-B538-DA3E2EDF936F}" sibTransId="{8B741CF9-8CED-43F9-8813-191102573211}"/>
    <dgm:cxn modelId="{059242C1-E173-4E8F-BAB4-24B0D074FDC8}" type="presOf" srcId="{1836A454-7D2F-491C-A5DA-B00B06F9E976}" destId="{0046DC26-95F0-44C3-8166-1B5181B0C87A}" srcOrd="0" destOrd="0" presId="urn:microsoft.com/office/officeart/2005/8/layout/orgChart1"/>
    <dgm:cxn modelId="{E05FE35F-3829-4A63-A388-4C68043044E6}" srcId="{1EF70CB1-B3F6-422C-9D98-82F4418CD74F}" destId="{3B5289F9-DBFA-4D2C-9123-7DC1D92E2196}" srcOrd="3" destOrd="0" parTransId="{6A92CCD2-CE35-43DD-BCAD-7A8DE037B64D}" sibTransId="{2060C332-06F9-467D-B2DF-38FEBF31BFA3}"/>
    <dgm:cxn modelId="{DC83A874-950D-4160-8C65-DC2929591F59}" type="presOf" srcId="{F52165C3-08C4-4C4D-9C07-EE675A3D3590}" destId="{0B1719F0-E7A1-4644-ACAE-DDF9F2E935F0}" srcOrd="1" destOrd="0" presId="urn:microsoft.com/office/officeart/2005/8/layout/orgChart1"/>
    <dgm:cxn modelId="{A07BBD29-B42A-4764-B60B-EF1E8DFAB58C}" srcId="{1EF70CB1-B3F6-422C-9D98-82F4418CD74F}" destId="{24FE2516-7BCF-410C-BC94-2CE36EF1F13D}" srcOrd="1" destOrd="0" parTransId="{188F9FF6-078B-48F9-9948-720537408415}" sibTransId="{AB33A186-715E-4683-9680-B18D8DB697D6}"/>
    <dgm:cxn modelId="{1221273A-4D88-431A-B09C-DBF3D93C759B}" type="presOf" srcId="{0A644E84-BFE9-4C8A-8D14-3685B4BFC240}" destId="{F0716F81-75E0-4B78-AA87-2F29889696FD}" srcOrd="1" destOrd="0" presId="urn:microsoft.com/office/officeart/2005/8/layout/orgChart1"/>
    <dgm:cxn modelId="{2A3B08EE-F4CA-4DC4-B8AA-55588C4A7978}" srcId="{1EF70CB1-B3F6-422C-9D98-82F4418CD74F}" destId="{0A644E84-BFE9-4C8A-8D14-3685B4BFC240}" srcOrd="0" destOrd="0" parTransId="{1836A454-7D2F-491C-A5DA-B00B06F9E976}" sibTransId="{FE5768F6-6765-4380-ACF0-1C995BBB4871}"/>
    <dgm:cxn modelId="{B8FDF675-0926-4541-9BE0-FF8E94B59A1D}" type="presOf" srcId="{F52165C3-08C4-4C4D-9C07-EE675A3D3590}" destId="{354F2918-ACE1-4742-91F1-C721C7AC36AC}" srcOrd="0" destOrd="0" presId="urn:microsoft.com/office/officeart/2005/8/layout/orgChart1"/>
    <dgm:cxn modelId="{A08BFFB9-935C-4255-9FB9-345B1A86589A}" type="presOf" srcId="{3B5289F9-DBFA-4D2C-9123-7DC1D92E2196}" destId="{FC68F482-13FB-4399-82B6-96B7E7282A11}" srcOrd="0" destOrd="0" presId="urn:microsoft.com/office/officeart/2005/8/layout/orgChart1"/>
    <dgm:cxn modelId="{ED7111CA-9D94-46E6-AEE4-2A73E0C9CAA4}" type="presOf" srcId="{24FE2516-7BCF-410C-BC94-2CE36EF1F13D}" destId="{D2B1DB7D-F158-406A-9594-31A9C55F0F48}" srcOrd="1" destOrd="0" presId="urn:microsoft.com/office/officeart/2005/8/layout/orgChart1"/>
    <dgm:cxn modelId="{1983BF48-1426-462A-B11B-D812B2748123}" type="presOf" srcId="{24FE2516-7BCF-410C-BC94-2CE36EF1F13D}" destId="{2D893340-1C86-4D05-AD86-20DAAFA929D7}" srcOrd="0" destOrd="0" presId="urn:microsoft.com/office/officeart/2005/8/layout/orgChart1"/>
    <dgm:cxn modelId="{D11B0883-E54A-4787-AC71-A87C1291CC48}" type="presOf" srcId="{6A92CCD2-CE35-43DD-BCAD-7A8DE037B64D}" destId="{6D4F18E2-B1A1-4C0C-AC2C-C54D979E44FA}" srcOrd="0" destOrd="0" presId="urn:microsoft.com/office/officeart/2005/8/layout/orgChart1"/>
    <dgm:cxn modelId="{07EE3B2C-CC68-4234-B7C7-377AA3F07E66}" type="presParOf" srcId="{6EC12A48-4067-4C92-BD37-94B76F6DCB11}" destId="{7637D080-8A18-419A-ACB4-90264131495C}" srcOrd="0" destOrd="0" presId="urn:microsoft.com/office/officeart/2005/8/layout/orgChart1"/>
    <dgm:cxn modelId="{8BF9E024-6684-4F7A-A7F1-41CC794E4717}" type="presParOf" srcId="{7637D080-8A18-419A-ACB4-90264131495C}" destId="{96482BFF-32C3-4A56-9F5D-6BC0DEABFBAD}" srcOrd="0" destOrd="0" presId="urn:microsoft.com/office/officeart/2005/8/layout/orgChart1"/>
    <dgm:cxn modelId="{22DB65E1-C034-4C3A-B421-76FE8DC2EE14}" type="presParOf" srcId="{96482BFF-32C3-4A56-9F5D-6BC0DEABFBAD}" destId="{3C9A3452-B4EC-4DF9-943A-8B84BDF657F0}" srcOrd="0" destOrd="0" presId="urn:microsoft.com/office/officeart/2005/8/layout/orgChart1"/>
    <dgm:cxn modelId="{6DE8991E-827B-4308-941F-FDD49DCCD523}" type="presParOf" srcId="{96482BFF-32C3-4A56-9F5D-6BC0DEABFBAD}" destId="{6FEB476B-DB60-49C3-B06C-A8CF20DCE35B}" srcOrd="1" destOrd="0" presId="urn:microsoft.com/office/officeart/2005/8/layout/orgChart1"/>
    <dgm:cxn modelId="{A52C347C-9E94-4CDD-8BC7-0AA25F6963D5}" type="presParOf" srcId="{7637D080-8A18-419A-ACB4-90264131495C}" destId="{7C79DD14-4B50-4D6F-8D0B-73A23A874E29}" srcOrd="1" destOrd="0" presId="urn:microsoft.com/office/officeart/2005/8/layout/orgChart1"/>
    <dgm:cxn modelId="{13BF4E2E-A731-4900-B046-69738C03CB8D}" type="presParOf" srcId="{7C79DD14-4B50-4D6F-8D0B-73A23A874E29}" destId="{0046DC26-95F0-44C3-8166-1B5181B0C87A}" srcOrd="0" destOrd="0" presId="urn:microsoft.com/office/officeart/2005/8/layout/orgChart1"/>
    <dgm:cxn modelId="{CFD1106A-1E1A-4942-AA4B-C97D5B036C94}" type="presParOf" srcId="{7C79DD14-4B50-4D6F-8D0B-73A23A874E29}" destId="{128D9407-BBAA-4EE2-A73C-170B293621F1}" srcOrd="1" destOrd="0" presId="urn:microsoft.com/office/officeart/2005/8/layout/orgChart1"/>
    <dgm:cxn modelId="{5D034C23-2989-4313-B24C-52F7BB536D8F}" type="presParOf" srcId="{128D9407-BBAA-4EE2-A73C-170B293621F1}" destId="{97219A92-B2F1-4079-9EE4-51E98B337122}" srcOrd="0" destOrd="0" presId="urn:microsoft.com/office/officeart/2005/8/layout/orgChart1"/>
    <dgm:cxn modelId="{990028E2-29EC-439F-92F5-9C2B73348088}" type="presParOf" srcId="{97219A92-B2F1-4079-9EE4-51E98B337122}" destId="{DEAC7CD6-AA89-4EEF-A095-1A551FAE4908}" srcOrd="0" destOrd="0" presId="urn:microsoft.com/office/officeart/2005/8/layout/orgChart1"/>
    <dgm:cxn modelId="{D4945693-54BB-4DC5-9D2E-964F8A486BD2}" type="presParOf" srcId="{97219A92-B2F1-4079-9EE4-51E98B337122}" destId="{F0716F81-75E0-4B78-AA87-2F29889696FD}" srcOrd="1" destOrd="0" presId="urn:microsoft.com/office/officeart/2005/8/layout/orgChart1"/>
    <dgm:cxn modelId="{26CD1810-3869-4A6B-8477-521D639049B3}" type="presParOf" srcId="{128D9407-BBAA-4EE2-A73C-170B293621F1}" destId="{D0E7AC7B-87E2-4326-BF0A-51C73688BDE1}" srcOrd="1" destOrd="0" presId="urn:microsoft.com/office/officeart/2005/8/layout/orgChart1"/>
    <dgm:cxn modelId="{0051CBB3-495F-4CFA-B8B9-3361EB4BBC5A}" type="presParOf" srcId="{128D9407-BBAA-4EE2-A73C-170B293621F1}" destId="{13E338C8-31A8-43FD-A031-F3A986A18442}" srcOrd="2" destOrd="0" presId="urn:microsoft.com/office/officeart/2005/8/layout/orgChart1"/>
    <dgm:cxn modelId="{F6B4530A-2B9D-422B-8821-09619CB6AA33}" type="presParOf" srcId="{7C79DD14-4B50-4D6F-8D0B-73A23A874E29}" destId="{E41495F3-C668-4DEE-A5C1-2BFFB13047F0}" srcOrd="2" destOrd="0" presId="urn:microsoft.com/office/officeart/2005/8/layout/orgChart1"/>
    <dgm:cxn modelId="{C9BCDDE9-F386-4BB6-B6C3-8B5111F42B1E}" type="presParOf" srcId="{7C79DD14-4B50-4D6F-8D0B-73A23A874E29}" destId="{6324EB26-4778-4BDF-A3E9-5E11A0CD43A4}" srcOrd="3" destOrd="0" presId="urn:microsoft.com/office/officeart/2005/8/layout/orgChart1"/>
    <dgm:cxn modelId="{E5C81B9E-D987-493A-B4DB-F770C73A2B02}" type="presParOf" srcId="{6324EB26-4778-4BDF-A3E9-5E11A0CD43A4}" destId="{8C54F72C-E484-43FD-9C1C-2521C8ECFD87}" srcOrd="0" destOrd="0" presId="urn:microsoft.com/office/officeart/2005/8/layout/orgChart1"/>
    <dgm:cxn modelId="{67D3BE88-0D98-419B-8823-FA37FADE3C28}" type="presParOf" srcId="{8C54F72C-E484-43FD-9C1C-2521C8ECFD87}" destId="{2D893340-1C86-4D05-AD86-20DAAFA929D7}" srcOrd="0" destOrd="0" presId="urn:microsoft.com/office/officeart/2005/8/layout/orgChart1"/>
    <dgm:cxn modelId="{22962436-829B-4988-8A63-204D02C8DED7}" type="presParOf" srcId="{8C54F72C-E484-43FD-9C1C-2521C8ECFD87}" destId="{D2B1DB7D-F158-406A-9594-31A9C55F0F48}" srcOrd="1" destOrd="0" presId="urn:microsoft.com/office/officeart/2005/8/layout/orgChart1"/>
    <dgm:cxn modelId="{D2B88AE6-3CFB-40A9-A348-79AE3FDF00AA}" type="presParOf" srcId="{6324EB26-4778-4BDF-A3E9-5E11A0CD43A4}" destId="{3A5189C2-6B13-48C3-84D1-C053D182E513}" srcOrd="1" destOrd="0" presId="urn:microsoft.com/office/officeart/2005/8/layout/orgChart1"/>
    <dgm:cxn modelId="{9228233D-9CFB-4A28-AEA8-C87474EDA07B}" type="presParOf" srcId="{6324EB26-4778-4BDF-A3E9-5E11A0CD43A4}" destId="{066417D5-91B1-4E49-8087-EAA3730E4903}" srcOrd="2" destOrd="0" presId="urn:microsoft.com/office/officeart/2005/8/layout/orgChart1"/>
    <dgm:cxn modelId="{600E4E12-4319-4439-98CD-9736D08BDD49}" type="presParOf" srcId="{7C79DD14-4B50-4D6F-8D0B-73A23A874E29}" destId="{7304590E-BA7F-4203-94DC-AFB74441B723}" srcOrd="4" destOrd="0" presId="urn:microsoft.com/office/officeart/2005/8/layout/orgChart1"/>
    <dgm:cxn modelId="{96BF0340-8160-472A-8FE5-BF7AAB5FE28B}" type="presParOf" srcId="{7C79DD14-4B50-4D6F-8D0B-73A23A874E29}" destId="{9C060C88-8317-4AE5-86BA-9AECD10DF03A}" srcOrd="5" destOrd="0" presId="urn:microsoft.com/office/officeart/2005/8/layout/orgChart1"/>
    <dgm:cxn modelId="{F3F63F25-7D6D-4EB8-A2A0-152A3689F0FB}" type="presParOf" srcId="{9C060C88-8317-4AE5-86BA-9AECD10DF03A}" destId="{E6B9A260-4755-4316-8DAC-C90D36881299}" srcOrd="0" destOrd="0" presId="urn:microsoft.com/office/officeart/2005/8/layout/orgChart1"/>
    <dgm:cxn modelId="{ED21EBA7-6D6A-49BC-93C4-3174034C9926}" type="presParOf" srcId="{E6B9A260-4755-4316-8DAC-C90D36881299}" destId="{354F2918-ACE1-4742-91F1-C721C7AC36AC}" srcOrd="0" destOrd="0" presId="urn:microsoft.com/office/officeart/2005/8/layout/orgChart1"/>
    <dgm:cxn modelId="{FC8EFB35-5DBD-4979-85C9-607F1DBA399D}" type="presParOf" srcId="{E6B9A260-4755-4316-8DAC-C90D36881299}" destId="{0B1719F0-E7A1-4644-ACAE-DDF9F2E935F0}" srcOrd="1" destOrd="0" presId="urn:microsoft.com/office/officeart/2005/8/layout/orgChart1"/>
    <dgm:cxn modelId="{1B00AF29-9AC3-41CC-8D70-B39F567572E2}" type="presParOf" srcId="{9C060C88-8317-4AE5-86BA-9AECD10DF03A}" destId="{E482A498-F158-49CE-B255-7513E178F879}" srcOrd="1" destOrd="0" presId="urn:microsoft.com/office/officeart/2005/8/layout/orgChart1"/>
    <dgm:cxn modelId="{7A6E10C0-B480-423C-B18C-847714B4682B}" type="presParOf" srcId="{9C060C88-8317-4AE5-86BA-9AECD10DF03A}" destId="{073D1310-7FB9-4644-BFB1-ACC955B7E06E}" srcOrd="2" destOrd="0" presId="urn:microsoft.com/office/officeart/2005/8/layout/orgChart1"/>
    <dgm:cxn modelId="{88D2FDBF-0A80-4006-8420-FC198BFABE43}" type="presParOf" srcId="{7C79DD14-4B50-4D6F-8D0B-73A23A874E29}" destId="{6D4F18E2-B1A1-4C0C-AC2C-C54D979E44FA}" srcOrd="6" destOrd="0" presId="urn:microsoft.com/office/officeart/2005/8/layout/orgChart1"/>
    <dgm:cxn modelId="{14B54D86-3719-4795-8F0B-AE9A131647AA}" type="presParOf" srcId="{7C79DD14-4B50-4D6F-8D0B-73A23A874E29}" destId="{12FADC69-C83E-4DC0-8384-678F1D25D9B3}" srcOrd="7" destOrd="0" presId="urn:microsoft.com/office/officeart/2005/8/layout/orgChart1"/>
    <dgm:cxn modelId="{B060C8BB-3909-4BE2-8BDA-9491C512ED10}" type="presParOf" srcId="{12FADC69-C83E-4DC0-8384-678F1D25D9B3}" destId="{01F80366-517C-45EB-9668-27BCE4B09CFB}" srcOrd="0" destOrd="0" presId="urn:microsoft.com/office/officeart/2005/8/layout/orgChart1"/>
    <dgm:cxn modelId="{F74238E7-3D3C-4ACC-A733-C5EDE687D785}" type="presParOf" srcId="{01F80366-517C-45EB-9668-27BCE4B09CFB}" destId="{FC68F482-13FB-4399-82B6-96B7E7282A11}" srcOrd="0" destOrd="0" presId="urn:microsoft.com/office/officeart/2005/8/layout/orgChart1"/>
    <dgm:cxn modelId="{45104E66-429E-4A48-B616-E4161BE4EB88}" type="presParOf" srcId="{01F80366-517C-45EB-9668-27BCE4B09CFB}" destId="{3BB0C9BA-D0EF-44BF-8182-59791E8EF0FD}" srcOrd="1" destOrd="0" presId="urn:microsoft.com/office/officeart/2005/8/layout/orgChart1"/>
    <dgm:cxn modelId="{6C590707-C7ED-4DEA-95DF-FBDECF60DA00}" type="presParOf" srcId="{12FADC69-C83E-4DC0-8384-678F1D25D9B3}" destId="{6BA54F5E-70B4-41A7-938B-64FA436081F5}" srcOrd="1" destOrd="0" presId="urn:microsoft.com/office/officeart/2005/8/layout/orgChart1"/>
    <dgm:cxn modelId="{43A0568C-A631-4ED5-9960-EABC77656265}" type="presParOf" srcId="{12FADC69-C83E-4DC0-8384-678F1D25D9B3}" destId="{E0091D95-5D5C-405D-95B0-2B23FCD9E447}" srcOrd="2" destOrd="0" presId="urn:microsoft.com/office/officeart/2005/8/layout/orgChart1"/>
    <dgm:cxn modelId="{A8AD6C7D-EA52-4F8C-8080-D3FFCD1C37AC}" type="presParOf" srcId="{7637D080-8A18-419A-ACB4-90264131495C}" destId="{8799C02F-81B4-40CF-8F0E-313252CA9A3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CA152-81AD-47B8-9959-1675D15AD9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2EC75D-348F-4F4C-AFB4-5ED3951CC170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1</a:t>
          </a:r>
          <a:endParaRPr lang="pl-PL" b="1" dirty="0"/>
        </a:p>
      </dgm:t>
    </dgm:pt>
    <dgm:pt modelId="{46FAC566-A304-4E23-9CF1-CFCF0C2D3BB4}" type="parTrans" cxnId="{D065392F-4239-4172-9443-8E87C0DF5263}">
      <dgm:prSet/>
      <dgm:spPr/>
      <dgm:t>
        <a:bodyPr/>
        <a:lstStyle/>
        <a:p>
          <a:endParaRPr lang="pl-PL"/>
        </a:p>
      </dgm:t>
    </dgm:pt>
    <dgm:pt modelId="{2593534A-8B5D-4BC4-BCBD-44A4E4BA7F5B}" type="sibTrans" cxnId="{D065392F-4239-4172-9443-8E87C0DF5263}">
      <dgm:prSet/>
      <dgm:spPr/>
      <dgm:t>
        <a:bodyPr/>
        <a:lstStyle/>
        <a:p>
          <a:endParaRPr lang="pl-PL"/>
        </a:p>
      </dgm:t>
    </dgm:pt>
    <dgm:pt modelId="{7FDD02B0-1400-453A-AA77-77F429255771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Jednostka modułowa „Bilans zasobów”</a:t>
          </a:r>
          <a:endParaRPr lang="pl-PL" sz="1800" b="1" dirty="0">
            <a:solidFill>
              <a:srgbClr val="000066"/>
            </a:solidFill>
          </a:endParaRPr>
        </a:p>
      </dgm:t>
    </dgm:pt>
    <dgm:pt modelId="{E8DE6B73-7CA7-45B4-9E4C-18A9C8C879D7}" type="parTrans" cxnId="{1FDA5E1A-AE17-4FD9-9365-F1F8A806358E}">
      <dgm:prSet/>
      <dgm:spPr/>
      <dgm:t>
        <a:bodyPr/>
        <a:lstStyle/>
        <a:p>
          <a:endParaRPr lang="pl-PL"/>
        </a:p>
      </dgm:t>
    </dgm:pt>
    <dgm:pt modelId="{4397807C-45C1-4939-85D4-0D82461A5137}" type="sibTrans" cxnId="{1FDA5E1A-AE17-4FD9-9365-F1F8A806358E}">
      <dgm:prSet/>
      <dgm:spPr/>
      <dgm:t>
        <a:bodyPr/>
        <a:lstStyle/>
        <a:p>
          <a:endParaRPr lang="pl-PL"/>
        </a:p>
      </dgm:t>
    </dgm:pt>
    <dgm:pt modelId="{AD48C602-8447-414A-9D0A-D3138AACC3D7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2</a:t>
          </a:r>
          <a:endParaRPr lang="pl-PL" b="1" dirty="0"/>
        </a:p>
      </dgm:t>
    </dgm:pt>
    <dgm:pt modelId="{78CD8EC8-7154-4CC6-8ACC-8C033F458DAA}" type="parTrans" cxnId="{EEC3239E-9D80-4ADB-8588-ADFCF955D39A}">
      <dgm:prSet/>
      <dgm:spPr/>
      <dgm:t>
        <a:bodyPr/>
        <a:lstStyle/>
        <a:p>
          <a:endParaRPr lang="pl-PL"/>
        </a:p>
      </dgm:t>
    </dgm:pt>
    <dgm:pt modelId="{6E6183B0-CA41-40A2-A377-B10903F21591}" type="sibTrans" cxnId="{EEC3239E-9D80-4ADB-8588-ADFCF955D39A}">
      <dgm:prSet/>
      <dgm:spPr/>
      <dgm:t>
        <a:bodyPr/>
        <a:lstStyle/>
        <a:p>
          <a:endParaRPr lang="pl-PL"/>
        </a:p>
      </dgm:t>
    </dgm:pt>
    <dgm:pt modelId="{41168E87-CB17-4315-8860-E33F2906BDC3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Jednostka modułowa „Kwalifikacje                                                                 i kompetencje w perspektywie rozwoju zawodowego” </a:t>
          </a:r>
          <a:endParaRPr lang="pl-PL" sz="1800" b="1" dirty="0">
            <a:solidFill>
              <a:srgbClr val="000066"/>
            </a:solidFill>
          </a:endParaRPr>
        </a:p>
      </dgm:t>
    </dgm:pt>
    <dgm:pt modelId="{9196CB22-4F0A-45E7-B152-6936A56EC806}" type="parTrans" cxnId="{D7F2597C-7D29-4F68-8526-AF0274A2F500}">
      <dgm:prSet/>
      <dgm:spPr/>
      <dgm:t>
        <a:bodyPr/>
        <a:lstStyle/>
        <a:p>
          <a:endParaRPr lang="pl-PL"/>
        </a:p>
      </dgm:t>
    </dgm:pt>
    <dgm:pt modelId="{E3AA4D92-76A7-4769-887F-96DB19E51E8D}" type="sibTrans" cxnId="{D7F2597C-7D29-4F68-8526-AF0274A2F500}">
      <dgm:prSet/>
      <dgm:spPr/>
      <dgm:t>
        <a:bodyPr/>
        <a:lstStyle/>
        <a:p>
          <a:endParaRPr lang="pl-PL"/>
        </a:p>
      </dgm:t>
    </dgm:pt>
    <dgm:pt modelId="{8ACDC5B0-9F91-4B57-81FE-7FC340121710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3</a:t>
          </a:r>
          <a:endParaRPr lang="pl-PL" b="1" dirty="0"/>
        </a:p>
      </dgm:t>
    </dgm:pt>
    <dgm:pt modelId="{0273A156-BB7E-4226-8976-99C1B8302D07}" type="parTrans" cxnId="{06109BDF-86ED-4FF5-B5F9-426ED30D49CA}">
      <dgm:prSet/>
      <dgm:spPr/>
      <dgm:t>
        <a:bodyPr/>
        <a:lstStyle/>
        <a:p>
          <a:endParaRPr lang="pl-PL"/>
        </a:p>
      </dgm:t>
    </dgm:pt>
    <dgm:pt modelId="{328DF3CA-A14D-4242-AB52-283C3178EEDC}" type="sibTrans" cxnId="{06109BDF-86ED-4FF5-B5F9-426ED30D49CA}">
      <dgm:prSet/>
      <dgm:spPr/>
      <dgm:t>
        <a:bodyPr/>
        <a:lstStyle/>
        <a:p>
          <a:endParaRPr lang="pl-PL"/>
        </a:p>
      </dgm:t>
    </dgm:pt>
    <dgm:pt modelId="{8C20F5E2-2AED-4B73-B620-115568C15B9C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Jednostka modułowa „Rynek pracy”</a:t>
          </a:r>
          <a:endParaRPr lang="pl-PL" sz="1800" b="1" dirty="0">
            <a:solidFill>
              <a:srgbClr val="000066"/>
            </a:solidFill>
          </a:endParaRPr>
        </a:p>
      </dgm:t>
    </dgm:pt>
    <dgm:pt modelId="{EEB5FC07-AC54-46D8-85FF-C99B90620328}" type="parTrans" cxnId="{B2A34A98-8FCA-45C6-8989-55E95B61B5A1}">
      <dgm:prSet/>
      <dgm:spPr/>
      <dgm:t>
        <a:bodyPr/>
        <a:lstStyle/>
        <a:p>
          <a:endParaRPr lang="pl-PL"/>
        </a:p>
      </dgm:t>
    </dgm:pt>
    <dgm:pt modelId="{112BFD81-7C85-4D67-9AA9-FDCFFE0BF15C}" type="sibTrans" cxnId="{B2A34A98-8FCA-45C6-8989-55E95B61B5A1}">
      <dgm:prSet/>
      <dgm:spPr/>
      <dgm:t>
        <a:bodyPr/>
        <a:lstStyle/>
        <a:p>
          <a:endParaRPr lang="pl-PL"/>
        </a:p>
      </dgm:t>
    </dgm:pt>
    <dgm:pt modelId="{6462037B-9269-4635-AF3B-87A4377C1E1A}">
      <dgm:prSet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4</a:t>
          </a:r>
          <a:endParaRPr lang="pl-PL" b="1" dirty="0"/>
        </a:p>
      </dgm:t>
    </dgm:pt>
    <dgm:pt modelId="{FD67B60F-61A9-4A0C-B209-33467C7C9EB4}" type="parTrans" cxnId="{C8AA74DB-CED5-46C7-A14A-C452BD26BF61}">
      <dgm:prSet/>
      <dgm:spPr/>
      <dgm:t>
        <a:bodyPr/>
        <a:lstStyle/>
        <a:p>
          <a:endParaRPr lang="pl-PL"/>
        </a:p>
      </dgm:t>
    </dgm:pt>
    <dgm:pt modelId="{9440A461-ACAD-4E25-9BE4-D2ABFC1E64EB}" type="sibTrans" cxnId="{C8AA74DB-CED5-46C7-A14A-C452BD26BF61}">
      <dgm:prSet/>
      <dgm:spPr/>
      <dgm:t>
        <a:bodyPr/>
        <a:lstStyle/>
        <a:p>
          <a:endParaRPr lang="pl-PL"/>
        </a:p>
      </dgm:t>
    </dgm:pt>
    <dgm:pt modelId="{7B967F3A-6B89-458A-ABC1-A0FC793BDFD8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pl-PL" sz="1800" b="1" dirty="0" smtClean="0">
              <a:solidFill>
                <a:srgbClr val="000066"/>
              </a:solidFill>
            </a:rPr>
            <a:t>Jednostka modułowa „Indywidualny Plan Zawodowy”</a:t>
          </a:r>
          <a:endParaRPr lang="pl-PL" sz="1800" b="1" dirty="0">
            <a:solidFill>
              <a:srgbClr val="000066"/>
            </a:solidFill>
          </a:endParaRPr>
        </a:p>
      </dgm:t>
    </dgm:pt>
    <dgm:pt modelId="{E2ADF7E1-04E1-4A80-9A2B-B649C5FC6599}" type="parTrans" cxnId="{9237CFF5-CE81-4ABA-A59F-6022CF6320A2}">
      <dgm:prSet/>
      <dgm:spPr/>
      <dgm:t>
        <a:bodyPr/>
        <a:lstStyle/>
        <a:p>
          <a:endParaRPr lang="pl-PL"/>
        </a:p>
      </dgm:t>
    </dgm:pt>
    <dgm:pt modelId="{6517A8D9-B6A1-4779-9A1A-EA3BE4D00CC1}" type="sibTrans" cxnId="{9237CFF5-CE81-4ABA-A59F-6022CF6320A2}">
      <dgm:prSet/>
      <dgm:spPr/>
      <dgm:t>
        <a:bodyPr/>
        <a:lstStyle/>
        <a:p>
          <a:endParaRPr lang="pl-PL"/>
        </a:p>
      </dgm:t>
    </dgm:pt>
    <dgm:pt modelId="{9EBA4C03-07F9-4983-BD42-C61682CFA2D6}" type="pres">
      <dgm:prSet presAssocID="{C4FCA152-81AD-47B8-9959-1675D15AD9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297CEF-3F7C-4D0D-8302-5F5DBBB35904}" type="pres">
      <dgm:prSet presAssocID="{F82EC75D-348F-4F4C-AFB4-5ED3951CC170}" presName="composite" presStyleCnt="0"/>
      <dgm:spPr/>
    </dgm:pt>
    <dgm:pt modelId="{060697BA-0EE0-485A-9B6F-51CDBD3F3025}" type="pres">
      <dgm:prSet presAssocID="{F82EC75D-348F-4F4C-AFB4-5ED3951CC1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458A02-8BD1-4E7F-9BE7-D8F7D4D12328}" type="pres">
      <dgm:prSet presAssocID="{F82EC75D-348F-4F4C-AFB4-5ED3951CC1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4EEE93-8381-43C4-AB89-57ACA367062B}" type="pres">
      <dgm:prSet presAssocID="{2593534A-8B5D-4BC4-BCBD-44A4E4BA7F5B}" presName="sp" presStyleCnt="0"/>
      <dgm:spPr/>
    </dgm:pt>
    <dgm:pt modelId="{969A4451-42E5-4182-8FA0-781E50372B01}" type="pres">
      <dgm:prSet presAssocID="{AD48C602-8447-414A-9D0A-D3138AACC3D7}" presName="composite" presStyleCnt="0"/>
      <dgm:spPr/>
    </dgm:pt>
    <dgm:pt modelId="{482E4B74-6E0E-492C-A91F-377D60A9CB06}" type="pres">
      <dgm:prSet presAssocID="{AD48C602-8447-414A-9D0A-D3138AACC3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F92906-BDAB-4197-9E40-B3C0085C4CFA}" type="pres">
      <dgm:prSet presAssocID="{AD48C602-8447-414A-9D0A-D3138AACC3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45D390-9244-4169-BED0-9B355B2A639F}" type="pres">
      <dgm:prSet presAssocID="{6E6183B0-CA41-40A2-A377-B10903F21591}" presName="sp" presStyleCnt="0"/>
      <dgm:spPr/>
    </dgm:pt>
    <dgm:pt modelId="{CB1ABC9D-1441-4E15-9802-3684656FB99B}" type="pres">
      <dgm:prSet presAssocID="{8ACDC5B0-9F91-4B57-81FE-7FC340121710}" presName="composite" presStyleCnt="0"/>
      <dgm:spPr/>
    </dgm:pt>
    <dgm:pt modelId="{14026B8D-761F-4780-87BF-6E84F2FC3C5C}" type="pres">
      <dgm:prSet presAssocID="{8ACDC5B0-9F91-4B57-81FE-7FC3401217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EEB82D-8578-463C-A978-D5FF01D43061}" type="pres">
      <dgm:prSet presAssocID="{8ACDC5B0-9F91-4B57-81FE-7FC34012171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5A1B91-0F86-41C9-B68B-BF9D5A93A936}" type="pres">
      <dgm:prSet presAssocID="{328DF3CA-A14D-4242-AB52-283C3178EEDC}" presName="sp" presStyleCnt="0"/>
      <dgm:spPr/>
    </dgm:pt>
    <dgm:pt modelId="{52B8F02B-945B-4ED3-BA34-A77E78AAAF9F}" type="pres">
      <dgm:prSet presAssocID="{6462037B-9269-4635-AF3B-87A4377C1E1A}" presName="composite" presStyleCnt="0"/>
      <dgm:spPr/>
    </dgm:pt>
    <dgm:pt modelId="{51B2A0E6-3FF0-4BE0-BAAA-1E51E46A7874}" type="pres">
      <dgm:prSet presAssocID="{6462037B-9269-4635-AF3B-87A4377C1E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CC72AB-2B1C-4B63-9D71-8D2DA0F4B10A}" type="pres">
      <dgm:prSet presAssocID="{6462037B-9269-4635-AF3B-87A4377C1E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14BC46-68A6-427F-9E6A-A669367F8A47}" type="presOf" srcId="{8C20F5E2-2AED-4B73-B620-115568C15B9C}" destId="{71EEB82D-8578-463C-A978-D5FF01D43061}" srcOrd="0" destOrd="0" presId="urn:microsoft.com/office/officeart/2005/8/layout/chevron2"/>
    <dgm:cxn modelId="{C8AA74DB-CED5-46C7-A14A-C452BD26BF61}" srcId="{C4FCA152-81AD-47B8-9959-1675D15AD9CE}" destId="{6462037B-9269-4635-AF3B-87A4377C1E1A}" srcOrd="3" destOrd="0" parTransId="{FD67B60F-61A9-4A0C-B209-33467C7C9EB4}" sibTransId="{9440A461-ACAD-4E25-9BE4-D2ABFC1E64EB}"/>
    <dgm:cxn modelId="{A4874399-8816-40F6-8CD2-6637EE515513}" type="presOf" srcId="{C4FCA152-81AD-47B8-9959-1675D15AD9CE}" destId="{9EBA4C03-07F9-4983-BD42-C61682CFA2D6}" srcOrd="0" destOrd="0" presId="urn:microsoft.com/office/officeart/2005/8/layout/chevron2"/>
    <dgm:cxn modelId="{1FDA5E1A-AE17-4FD9-9365-F1F8A806358E}" srcId="{F82EC75D-348F-4F4C-AFB4-5ED3951CC170}" destId="{7FDD02B0-1400-453A-AA77-77F429255771}" srcOrd="0" destOrd="0" parTransId="{E8DE6B73-7CA7-45B4-9E4C-18A9C8C879D7}" sibTransId="{4397807C-45C1-4939-85D4-0D82461A5137}"/>
    <dgm:cxn modelId="{60494FE8-6908-4A5C-A189-99F5716D26B3}" type="presOf" srcId="{41168E87-CB17-4315-8860-E33F2906BDC3}" destId="{0AF92906-BDAB-4197-9E40-B3C0085C4CFA}" srcOrd="0" destOrd="0" presId="urn:microsoft.com/office/officeart/2005/8/layout/chevron2"/>
    <dgm:cxn modelId="{D065392F-4239-4172-9443-8E87C0DF5263}" srcId="{C4FCA152-81AD-47B8-9959-1675D15AD9CE}" destId="{F82EC75D-348F-4F4C-AFB4-5ED3951CC170}" srcOrd="0" destOrd="0" parTransId="{46FAC566-A304-4E23-9CF1-CFCF0C2D3BB4}" sibTransId="{2593534A-8B5D-4BC4-BCBD-44A4E4BA7F5B}"/>
    <dgm:cxn modelId="{DF5ED589-05EA-4343-8C84-C6EF018A2E32}" type="presOf" srcId="{8ACDC5B0-9F91-4B57-81FE-7FC340121710}" destId="{14026B8D-761F-4780-87BF-6E84F2FC3C5C}" srcOrd="0" destOrd="0" presId="urn:microsoft.com/office/officeart/2005/8/layout/chevron2"/>
    <dgm:cxn modelId="{9237CFF5-CE81-4ABA-A59F-6022CF6320A2}" srcId="{6462037B-9269-4635-AF3B-87A4377C1E1A}" destId="{7B967F3A-6B89-458A-ABC1-A0FC793BDFD8}" srcOrd="0" destOrd="0" parTransId="{E2ADF7E1-04E1-4A80-9A2B-B649C5FC6599}" sibTransId="{6517A8D9-B6A1-4779-9A1A-EA3BE4D00CC1}"/>
    <dgm:cxn modelId="{06109BDF-86ED-4FF5-B5F9-426ED30D49CA}" srcId="{C4FCA152-81AD-47B8-9959-1675D15AD9CE}" destId="{8ACDC5B0-9F91-4B57-81FE-7FC340121710}" srcOrd="2" destOrd="0" parTransId="{0273A156-BB7E-4226-8976-99C1B8302D07}" sibTransId="{328DF3CA-A14D-4242-AB52-283C3178EEDC}"/>
    <dgm:cxn modelId="{E8EA82C1-7EB8-48DB-B79B-FA1028F62C74}" type="presOf" srcId="{7FDD02B0-1400-453A-AA77-77F429255771}" destId="{5D458A02-8BD1-4E7F-9BE7-D8F7D4D12328}" srcOrd="0" destOrd="0" presId="urn:microsoft.com/office/officeart/2005/8/layout/chevron2"/>
    <dgm:cxn modelId="{E17CA014-E737-4E28-8AAB-9E354D24E5AA}" type="presOf" srcId="{6462037B-9269-4635-AF3B-87A4377C1E1A}" destId="{51B2A0E6-3FF0-4BE0-BAAA-1E51E46A7874}" srcOrd="0" destOrd="0" presId="urn:microsoft.com/office/officeart/2005/8/layout/chevron2"/>
    <dgm:cxn modelId="{B2A34A98-8FCA-45C6-8989-55E95B61B5A1}" srcId="{8ACDC5B0-9F91-4B57-81FE-7FC340121710}" destId="{8C20F5E2-2AED-4B73-B620-115568C15B9C}" srcOrd="0" destOrd="0" parTransId="{EEB5FC07-AC54-46D8-85FF-C99B90620328}" sibTransId="{112BFD81-7C85-4D67-9AA9-FDCFFE0BF15C}"/>
    <dgm:cxn modelId="{958CCC3B-85CB-471E-87A1-035DB5B817A0}" type="presOf" srcId="{7B967F3A-6B89-458A-ABC1-A0FC793BDFD8}" destId="{CDCC72AB-2B1C-4B63-9D71-8D2DA0F4B10A}" srcOrd="0" destOrd="0" presId="urn:microsoft.com/office/officeart/2005/8/layout/chevron2"/>
    <dgm:cxn modelId="{D7F2597C-7D29-4F68-8526-AF0274A2F500}" srcId="{AD48C602-8447-414A-9D0A-D3138AACC3D7}" destId="{41168E87-CB17-4315-8860-E33F2906BDC3}" srcOrd="0" destOrd="0" parTransId="{9196CB22-4F0A-45E7-B152-6936A56EC806}" sibTransId="{E3AA4D92-76A7-4769-887F-96DB19E51E8D}"/>
    <dgm:cxn modelId="{EEC3239E-9D80-4ADB-8588-ADFCF955D39A}" srcId="{C4FCA152-81AD-47B8-9959-1675D15AD9CE}" destId="{AD48C602-8447-414A-9D0A-D3138AACC3D7}" srcOrd="1" destOrd="0" parTransId="{78CD8EC8-7154-4CC6-8ACC-8C033F458DAA}" sibTransId="{6E6183B0-CA41-40A2-A377-B10903F21591}"/>
    <dgm:cxn modelId="{DE4CF31A-D299-4BE4-BE40-676BA1263A6E}" type="presOf" srcId="{F82EC75D-348F-4F4C-AFB4-5ED3951CC170}" destId="{060697BA-0EE0-485A-9B6F-51CDBD3F3025}" srcOrd="0" destOrd="0" presId="urn:microsoft.com/office/officeart/2005/8/layout/chevron2"/>
    <dgm:cxn modelId="{129D6161-728F-4DAD-931F-46D7D692A4CC}" type="presOf" srcId="{AD48C602-8447-414A-9D0A-D3138AACC3D7}" destId="{482E4B74-6E0E-492C-A91F-377D60A9CB06}" srcOrd="0" destOrd="0" presId="urn:microsoft.com/office/officeart/2005/8/layout/chevron2"/>
    <dgm:cxn modelId="{7F03B477-7FDA-4649-BEC3-6B3509EABC86}" type="presParOf" srcId="{9EBA4C03-07F9-4983-BD42-C61682CFA2D6}" destId="{E7297CEF-3F7C-4D0D-8302-5F5DBBB35904}" srcOrd="0" destOrd="0" presId="urn:microsoft.com/office/officeart/2005/8/layout/chevron2"/>
    <dgm:cxn modelId="{ECC8D72D-D571-4147-A0AB-8AD005F93406}" type="presParOf" srcId="{E7297CEF-3F7C-4D0D-8302-5F5DBBB35904}" destId="{060697BA-0EE0-485A-9B6F-51CDBD3F3025}" srcOrd="0" destOrd="0" presId="urn:microsoft.com/office/officeart/2005/8/layout/chevron2"/>
    <dgm:cxn modelId="{7D6E4006-FED2-4470-9B3F-1E0715B0CB91}" type="presParOf" srcId="{E7297CEF-3F7C-4D0D-8302-5F5DBBB35904}" destId="{5D458A02-8BD1-4E7F-9BE7-D8F7D4D12328}" srcOrd="1" destOrd="0" presId="urn:microsoft.com/office/officeart/2005/8/layout/chevron2"/>
    <dgm:cxn modelId="{E6C2F7DF-D4DC-4CD0-B7D2-DCEF342DB91F}" type="presParOf" srcId="{9EBA4C03-07F9-4983-BD42-C61682CFA2D6}" destId="{5B4EEE93-8381-43C4-AB89-57ACA367062B}" srcOrd="1" destOrd="0" presId="urn:microsoft.com/office/officeart/2005/8/layout/chevron2"/>
    <dgm:cxn modelId="{C80FF608-14F9-4FF9-B729-F1DD20F26926}" type="presParOf" srcId="{9EBA4C03-07F9-4983-BD42-C61682CFA2D6}" destId="{969A4451-42E5-4182-8FA0-781E50372B01}" srcOrd="2" destOrd="0" presId="urn:microsoft.com/office/officeart/2005/8/layout/chevron2"/>
    <dgm:cxn modelId="{24355A3C-2093-451E-8E74-B44D1BDAD907}" type="presParOf" srcId="{969A4451-42E5-4182-8FA0-781E50372B01}" destId="{482E4B74-6E0E-492C-A91F-377D60A9CB06}" srcOrd="0" destOrd="0" presId="urn:microsoft.com/office/officeart/2005/8/layout/chevron2"/>
    <dgm:cxn modelId="{1695573A-0543-4131-A176-70F07341E11B}" type="presParOf" srcId="{969A4451-42E5-4182-8FA0-781E50372B01}" destId="{0AF92906-BDAB-4197-9E40-B3C0085C4CFA}" srcOrd="1" destOrd="0" presId="urn:microsoft.com/office/officeart/2005/8/layout/chevron2"/>
    <dgm:cxn modelId="{6CDAF40E-8CBC-4663-B1D1-0B306DA253F6}" type="presParOf" srcId="{9EBA4C03-07F9-4983-BD42-C61682CFA2D6}" destId="{1745D390-9244-4169-BED0-9B355B2A639F}" srcOrd="3" destOrd="0" presId="urn:microsoft.com/office/officeart/2005/8/layout/chevron2"/>
    <dgm:cxn modelId="{580390B9-7D1E-4B76-9DE1-9DEBC4435EEE}" type="presParOf" srcId="{9EBA4C03-07F9-4983-BD42-C61682CFA2D6}" destId="{CB1ABC9D-1441-4E15-9802-3684656FB99B}" srcOrd="4" destOrd="0" presId="urn:microsoft.com/office/officeart/2005/8/layout/chevron2"/>
    <dgm:cxn modelId="{2FD34F61-296C-46E7-9C24-B43E1F3A0266}" type="presParOf" srcId="{CB1ABC9D-1441-4E15-9802-3684656FB99B}" destId="{14026B8D-761F-4780-87BF-6E84F2FC3C5C}" srcOrd="0" destOrd="0" presId="urn:microsoft.com/office/officeart/2005/8/layout/chevron2"/>
    <dgm:cxn modelId="{3B1E3172-9593-4168-B4AF-6203599F341E}" type="presParOf" srcId="{CB1ABC9D-1441-4E15-9802-3684656FB99B}" destId="{71EEB82D-8578-463C-A978-D5FF01D43061}" srcOrd="1" destOrd="0" presId="urn:microsoft.com/office/officeart/2005/8/layout/chevron2"/>
    <dgm:cxn modelId="{486570BB-EF87-4B5F-9E56-76106D6A86D0}" type="presParOf" srcId="{9EBA4C03-07F9-4983-BD42-C61682CFA2D6}" destId="{185A1B91-0F86-41C9-B68B-BF9D5A93A936}" srcOrd="5" destOrd="0" presId="urn:microsoft.com/office/officeart/2005/8/layout/chevron2"/>
    <dgm:cxn modelId="{91BB9A90-2BB8-47A8-8DA2-DE130595BA49}" type="presParOf" srcId="{9EBA4C03-07F9-4983-BD42-C61682CFA2D6}" destId="{52B8F02B-945B-4ED3-BA34-A77E78AAAF9F}" srcOrd="6" destOrd="0" presId="urn:microsoft.com/office/officeart/2005/8/layout/chevron2"/>
    <dgm:cxn modelId="{14DD0A10-7256-4CC1-94E3-14DD6330638A}" type="presParOf" srcId="{52B8F02B-945B-4ED3-BA34-A77E78AAAF9F}" destId="{51B2A0E6-3FF0-4BE0-BAAA-1E51E46A7874}" srcOrd="0" destOrd="0" presId="urn:microsoft.com/office/officeart/2005/8/layout/chevron2"/>
    <dgm:cxn modelId="{6FEC4EB8-6BEC-46BF-A672-3D1C1AF448CA}" type="presParOf" srcId="{52B8F02B-945B-4ED3-BA34-A77E78AAAF9F}" destId="{CDCC72AB-2B1C-4B63-9D71-8D2DA0F4B10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2B573-BFD2-4BCC-BA39-83E9DFA32F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EF70CB1-B3F6-422C-9D98-82F4418CD74F}">
      <dgm:prSet phldrT="[Tekst]" custT="1"/>
      <dgm:spPr/>
      <dgm:t>
        <a:bodyPr/>
        <a:lstStyle/>
        <a:p>
          <a:r>
            <a:rPr lang="pl-PL" sz="1800" b="1" baseline="0" dirty="0" smtClean="0">
              <a:latin typeface="+mn-lt"/>
            </a:rPr>
            <a:t>Program</a:t>
          </a:r>
        </a:p>
        <a:p>
          <a:pPr rtl="0"/>
          <a:r>
            <a:rPr lang="pl-PL" sz="1800" b="1" baseline="0" dirty="0" smtClean="0">
              <a:latin typeface="+mn-lt"/>
            </a:rPr>
            <a:t>"Co dalej po dyplomie czyli rozwój           w kierunku kompetencji”</a:t>
          </a:r>
          <a:endParaRPr lang="pl-PL" sz="1800" b="1" dirty="0">
            <a:latin typeface="+mn-lt"/>
          </a:endParaRPr>
        </a:p>
      </dgm:t>
    </dgm:pt>
    <dgm:pt modelId="{63111529-4E10-499C-A9B9-D3787259E836}" type="parTrans" cxnId="{932541C0-7855-4CD0-A75C-C78E183BBCCB}">
      <dgm:prSet/>
      <dgm:spPr/>
      <dgm:t>
        <a:bodyPr/>
        <a:lstStyle/>
        <a:p>
          <a:endParaRPr lang="pl-PL"/>
        </a:p>
      </dgm:t>
    </dgm:pt>
    <dgm:pt modelId="{8F8C475A-791A-45ED-A952-048EFED4891E}" type="sibTrans" cxnId="{932541C0-7855-4CD0-A75C-C78E183BBCCB}">
      <dgm:prSet/>
      <dgm:spPr/>
      <dgm:t>
        <a:bodyPr/>
        <a:lstStyle/>
        <a:p>
          <a:endParaRPr lang="pl-PL"/>
        </a:p>
      </dgm:t>
    </dgm:pt>
    <dgm:pt modelId="{0A644E84-BFE9-4C8A-8D14-3685B4BFC240}">
      <dgm:prSet phldrT="[Tekst]" custT="1"/>
      <dgm:spPr/>
      <dgm:t>
        <a:bodyPr/>
        <a:lstStyle/>
        <a:p>
          <a:r>
            <a:rPr lang="pl-PL" sz="2400" dirty="0" smtClean="0"/>
            <a:t>Moduł 1</a:t>
          </a:r>
          <a:endParaRPr lang="pl-PL" sz="2400" dirty="0"/>
        </a:p>
      </dgm:t>
    </dgm:pt>
    <dgm:pt modelId="{1836A454-7D2F-491C-A5DA-B00B06F9E976}" type="parTrans" cxnId="{2A3B08EE-F4CA-4DC4-B8AA-55588C4A7978}">
      <dgm:prSet/>
      <dgm:spPr/>
      <dgm:t>
        <a:bodyPr/>
        <a:lstStyle/>
        <a:p>
          <a:endParaRPr lang="pl-PL"/>
        </a:p>
      </dgm:t>
    </dgm:pt>
    <dgm:pt modelId="{FE5768F6-6765-4380-ACF0-1C995BBB4871}" type="sibTrans" cxnId="{2A3B08EE-F4CA-4DC4-B8AA-55588C4A7978}">
      <dgm:prSet/>
      <dgm:spPr/>
      <dgm:t>
        <a:bodyPr/>
        <a:lstStyle/>
        <a:p>
          <a:endParaRPr lang="pl-PL"/>
        </a:p>
      </dgm:t>
    </dgm:pt>
    <dgm:pt modelId="{24FE2516-7BCF-410C-BC94-2CE36EF1F13D}">
      <dgm:prSet phldrT="[Tekst]" custT="1"/>
      <dgm:spPr/>
      <dgm:t>
        <a:bodyPr/>
        <a:lstStyle/>
        <a:p>
          <a:r>
            <a:rPr lang="pl-PL" sz="2400" dirty="0" smtClean="0"/>
            <a:t>Moduł 2</a:t>
          </a:r>
          <a:endParaRPr lang="pl-PL" sz="2400" dirty="0"/>
        </a:p>
      </dgm:t>
    </dgm:pt>
    <dgm:pt modelId="{188F9FF6-078B-48F9-9948-720537408415}" type="parTrans" cxnId="{A07BBD29-B42A-4764-B60B-EF1E8DFAB58C}">
      <dgm:prSet/>
      <dgm:spPr/>
      <dgm:t>
        <a:bodyPr/>
        <a:lstStyle/>
        <a:p>
          <a:endParaRPr lang="pl-PL"/>
        </a:p>
      </dgm:t>
    </dgm:pt>
    <dgm:pt modelId="{AB33A186-715E-4683-9680-B18D8DB697D6}" type="sibTrans" cxnId="{A07BBD29-B42A-4764-B60B-EF1E8DFAB58C}">
      <dgm:prSet/>
      <dgm:spPr/>
      <dgm:t>
        <a:bodyPr/>
        <a:lstStyle/>
        <a:p>
          <a:endParaRPr lang="pl-PL"/>
        </a:p>
      </dgm:t>
    </dgm:pt>
    <dgm:pt modelId="{F52165C3-08C4-4C4D-9C07-EE675A3D3590}">
      <dgm:prSet phldrT="[Tekst]" custT="1"/>
      <dgm:spPr/>
      <dgm:t>
        <a:bodyPr/>
        <a:lstStyle/>
        <a:p>
          <a:r>
            <a:rPr lang="pl-PL" sz="2400" dirty="0" smtClean="0"/>
            <a:t>Moduł 3</a:t>
          </a:r>
          <a:endParaRPr lang="pl-PL" sz="2400" dirty="0"/>
        </a:p>
      </dgm:t>
    </dgm:pt>
    <dgm:pt modelId="{AE9CF221-A818-4FD6-B538-DA3E2EDF936F}" type="parTrans" cxnId="{5B585D11-19BC-4D48-A8E4-8F30C3F96254}">
      <dgm:prSet/>
      <dgm:spPr/>
      <dgm:t>
        <a:bodyPr/>
        <a:lstStyle/>
        <a:p>
          <a:endParaRPr lang="pl-PL"/>
        </a:p>
      </dgm:t>
    </dgm:pt>
    <dgm:pt modelId="{8B741CF9-8CED-43F9-8813-191102573211}" type="sibTrans" cxnId="{5B585D11-19BC-4D48-A8E4-8F30C3F96254}">
      <dgm:prSet/>
      <dgm:spPr/>
      <dgm:t>
        <a:bodyPr/>
        <a:lstStyle/>
        <a:p>
          <a:endParaRPr lang="pl-PL"/>
        </a:p>
      </dgm:t>
    </dgm:pt>
    <dgm:pt modelId="{3B5289F9-DBFA-4D2C-9123-7DC1D92E2196}">
      <dgm:prSet custT="1"/>
      <dgm:spPr/>
      <dgm:t>
        <a:bodyPr/>
        <a:lstStyle/>
        <a:p>
          <a:r>
            <a:rPr lang="pl-PL" sz="2400" dirty="0" smtClean="0"/>
            <a:t>Moduł 4</a:t>
          </a:r>
          <a:endParaRPr lang="pl-PL" sz="2400" dirty="0"/>
        </a:p>
      </dgm:t>
    </dgm:pt>
    <dgm:pt modelId="{6A92CCD2-CE35-43DD-BCAD-7A8DE037B64D}" type="parTrans" cxnId="{E05FE35F-3829-4A63-A388-4C68043044E6}">
      <dgm:prSet/>
      <dgm:spPr/>
      <dgm:t>
        <a:bodyPr/>
        <a:lstStyle/>
        <a:p>
          <a:endParaRPr lang="pl-PL"/>
        </a:p>
      </dgm:t>
    </dgm:pt>
    <dgm:pt modelId="{2060C332-06F9-467D-B2DF-38FEBF31BFA3}" type="sibTrans" cxnId="{E05FE35F-3829-4A63-A388-4C68043044E6}">
      <dgm:prSet/>
      <dgm:spPr/>
      <dgm:t>
        <a:bodyPr/>
        <a:lstStyle/>
        <a:p>
          <a:endParaRPr lang="pl-PL"/>
        </a:p>
      </dgm:t>
    </dgm:pt>
    <dgm:pt modelId="{6EC12A48-4067-4C92-BD37-94B76F6DCB11}" type="pres">
      <dgm:prSet presAssocID="{8FE2B573-BFD2-4BCC-BA39-83E9DFA32F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637D080-8A18-419A-ACB4-90264131495C}" type="pres">
      <dgm:prSet presAssocID="{1EF70CB1-B3F6-422C-9D98-82F4418CD74F}" presName="hierRoot1" presStyleCnt="0">
        <dgm:presLayoutVars>
          <dgm:hierBranch val="init"/>
        </dgm:presLayoutVars>
      </dgm:prSet>
      <dgm:spPr/>
    </dgm:pt>
    <dgm:pt modelId="{96482BFF-32C3-4A56-9F5D-6BC0DEABFBAD}" type="pres">
      <dgm:prSet presAssocID="{1EF70CB1-B3F6-422C-9D98-82F4418CD74F}" presName="rootComposite1" presStyleCnt="0"/>
      <dgm:spPr/>
    </dgm:pt>
    <dgm:pt modelId="{3C9A3452-B4EC-4DF9-943A-8B84BDF657F0}" type="pres">
      <dgm:prSet presAssocID="{1EF70CB1-B3F6-422C-9D98-82F4418CD74F}" presName="rootText1" presStyleLbl="node0" presStyleIdx="0" presStyleCnt="1" custScaleX="257491" custScaleY="13337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FEB476B-DB60-49C3-B06C-A8CF20DCE35B}" type="pres">
      <dgm:prSet presAssocID="{1EF70CB1-B3F6-422C-9D98-82F4418CD74F}" presName="rootConnector1" presStyleLbl="node1" presStyleIdx="0" presStyleCnt="0"/>
      <dgm:spPr/>
      <dgm:t>
        <a:bodyPr/>
        <a:lstStyle/>
        <a:p>
          <a:endParaRPr lang="pl-PL"/>
        </a:p>
      </dgm:t>
    </dgm:pt>
    <dgm:pt modelId="{7C79DD14-4B50-4D6F-8D0B-73A23A874E29}" type="pres">
      <dgm:prSet presAssocID="{1EF70CB1-B3F6-422C-9D98-82F4418CD74F}" presName="hierChild2" presStyleCnt="0"/>
      <dgm:spPr/>
    </dgm:pt>
    <dgm:pt modelId="{0046DC26-95F0-44C3-8166-1B5181B0C87A}" type="pres">
      <dgm:prSet presAssocID="{1836A454-7D2F-491C-A5DA-B00B06F9E976}" presName="Name37" presStyleLbl="parChTrans1D2" presStyleIdx="0" presStyleCnt="4"/>
      <dgm:spPr/>
      <dgm:t>
        <a:bodyPr/>
        <a:lstStyle/>
        <a:p>
          <a:endParaRPr lang="pl-PL"/>
        </a:p>
      </dgm:t>
    </dgm:pt>
    <dgm:pt modelId="{128D9407-BBAA-4EE2-A73C-170B293621F1}" type="pres">
      <dgm:prSet presAssocID="{0A644E84-BFE9-4C8A-8D14-3685B4BFC240}" presName="hierRoot2" presStyleCnt="0">
        <dgm:presLayoutVars>
          <dgm:hierBranch val="init"/>
        </dgm:presLayoutVars>
      </dgm:prSet>
      <dgm:spPr/>
    </dgm:pt>
    <dgm:pt modelId="{97219A92-B2F1-4079-9EE4-51E98B337122}" type="pres">
      <dgm:prSet presAssocID="{0A644E84-BFE9-4C8A-8D14-3685B4BFC240}" presName="rootComposite" presStyleCnt="0"/>
      <dgm:spPr/>
    </dgm:pt>
    <dgm:pt modelId="{DEAC7CD6-AA89-4EEF-A095-1A551FAE4908}" type="pres">
      <dgm:prSet presAssocID="{0A644E84-BFE9-4C8A-8D14-3685B4BFC24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716F81-75E0-4B78-AA87-2F29889696FD}" type="pres">
      <dgm:prSet presAssocID="{0A644E84-BFE9-4C8A-8D14-3685B4BFC240}" presName="rootConnector" presStyleLbl="node2" presStyleIdx="0" presStyleCnt="4"/>
      <dgm:spPr/>
      <dgm:t>
        <a:bodyPr/>
        <a:lstStyle/>
        <a:p>
          <a:endParaRPr lang="pl-PL"/>
        </a:p>
      </dgm:t>
    </dgm:pt>
    <dgm:pt modelId="{D0E7AC7B-87E2-4326-BF0A-51C73688BDE1}" type="pres">
      <dgm:prSet presAssocID="{0A644E84-BFE9-4C8A-8D14-3685B4BFC240}" presName="hierChild4" presStyleCnt="0"/>
      <dgm:spPr/>
    </dgm:pt>
    <dgm:pt modelId="{13E338C8-31A8-43FD-A031-F3A986A18442}" type="pres">
      <dgm:prSet presAssocID="{0A644E84-BFE9-4C8A-8D14-3685B4BFC240}" presName="hierChild5" presStyleCnt="0"/>
      <dgm:spPr/>
    </dgm:pt>
    <dgm:pt modelId="{E41495F3-C668-4DEE-A5C1-2BFFB13047F0}" type="pres">
      <dgm:prSet presAssocID="{188F9FF6-078B-48F9-9948-720537408415}" presName="Name37" presStyleLbl="parChTrans1D2" presStyleIdx="1" presStyleCnt="4"/>
      <dgm:spPr/>
      <dgm:t>
        <a:bodyPr/>
        <a:lstStyle/>
        <a:p>
          <a:endParaRPr lang="pl-PL"/>
        </a:p>
      </dgm:t>
    </dgm:pt>
    <dgm:pt modelId="{6324EB26-4778-4BDF-A3E9-5E11A0CD43A4}" type="pres">
      <dgm:prSet presAssocID="{24FE2516-7BCF-410C-BC94-2CE36EF1F13D}" presName="hierRoot2" presStyleCnt="0">
        <dgm:presLayoutVars>
          <dgm:hierBranch val="init"/>
        </dgm:presLayoutVars>
      </dgm:prSet>
      <dgm:spPr/>
    </dgm:pt>
    <dgm:pt modelId="{8C54F72C-E484-43FD-9C1C-2521C8ECFD87}" type="pres">
      <dgm:prSet presAssocID="{24FE2516-7BCF-410C-BC94-2CE36EF1F13D}" presName="rootComposite" presStyleCnt="0"/>
      <dgm:spPr/>
    </dgm:pt>
    <dgm:pt modelId="{2D893340-1C86-4D05-AD86-20DAAFA929D7}" type="pres">
      <dgm:prSet presAssocID="{24FE2516-7BCF-410C-BC94-2CE36EF1F13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B1DB7D-F158-406A-9594-31A9C55F0F48}" type="pres">
      <dgm:prSet presAssocID="{24FE2516-7BCF-410C-BC94-2CE36EF1F13D}" presName="rootConnector" presStyleLbl="node2" presStyleIdx="1" presStyleCnt="4"/>
      <dgm:spPr/>
      <dgm:t>
        <a:bodyPr/>
        <a:lstStyle/>
        <a:p>
          <a:endParaRPr lang="pl-PL"/>
        </a:p>
      </dgm:t>
    </dgm:pt>
    <dgm:pt modelId="{3A5189C2-6B13-48C3-84D1-C053D182E513}" type="pres">
      <dgm:prSet presAssocID="{24FE2516-7BCF-410C-BC94-2CE36EF1F13D}" presName="hierChild4" presStyleCnt="0"/>
      <dgm:spPr/>
    </dgm:pt>
    <dgm:pt modelId="{066417D5-91B1-4E49-8087-EAA3730E4903}" type="pres">
      <dgm:prSet presAssocID="{24FE2516-7BCF-410C-BC94-2CE36EF1F13D}" presName="hierChild5" presStyleCnt="0"/>
      <dgm:spPr/>
    </dgm:pt>
    <dgm:pt modelId="{7304590E-BA7F-4203-94DC-AFB74441B723}" type="pres">
      <dgm:prSet presAssocID="{AE9CF221-A818-4FD6-B538-DA3E2EDF936F}" presName="Name37" presStyleLbl="parChTrans1D2" presStyleIdx="2" presStyleCnt="4"/>
      <dgm:spPr/>
      <dgm:t>
        <a:bodyPr/>
        <a:lstStyle/>
        <a:p>
          <a:endParaRPr lang="pl-PL"/>
        </a:p>
      </dgm:t>
    </dgm:pt>
    <dgm:pt modelId="{9C060C88-8317-4AE5-86BA-9AECD10DF03A}" type="pres">
      <dgm:prSet presAssocID="{F52165C3-08C4-4C4D-9C07-EE675A3D3590}" presName="hierRoot2" presStyleCnt="0">
        <dgm:presLayoutVars>
          <dgm:hierBranch val="init"/>
        </dgm:presLayoutVars>
      </dgm:prSet>
      <dgm:spPr/>
    </dgm:pt>
    <dgm:pt modelId="{E6B9A260-4755-4316-8DAC-C90D36881299}" type="pres">
      <dgm:prSet presAssocID="{F52165C3-08C4-4C4D-9C07-EE675A3D3590}" presName="rootComposite" presStyleCnt="0"/>
      <dgm:spPr/>
    </dgm:pt>
    <dgm:pt modelId="{354F2918-ACE1-4742-91F1-C721C7AC36AC}" type="pres">
      <dgm:prSet presAssocID="{F52165C3-08C4-4C4D-9C07-EE675A3D35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B1719F0-E7A1-4644-ACAE-DDF9F2E935F0}" type="pres">
      <dgm:prSet presAssocID="{F52165C3-08C4-4C4D-9C07-EE675A3D3590}" presName="rootConnector" presStyleLbl="node2" presStyleIdx="2" presStyleCnt="4"/>
      <dgm:spPr/>
      <dgm:t>
        <a:bodyPr/>
        <a:lstStyle/>
        <a:p>
          <a:endParaRPr lang="pl-PL"/>
        </a:p>
      </dgm:t>
    </dgm:pt>
    <dgm:pt modelId="{E482A498-F158-49CE-B255-7513E178F879}" type="pres">
      <dgm:prSet presAssocID="{F52165C3-08C4-4C4D-9C07-EE675A3D3590}" presName="hierChild4" presStyleCnt="0"/>
      <dgm:spPr/>
    </dgm:pt>
    <dgm:pt modelId="{073D1310-7FB9-4644-BFB1-ACC955B7E06E}" type="pres">
      <dgm:prSet presAssocID="{F52165C3-08C4-4C4D-9C07-EE675A3D3590}" presName="hierChild5" presStyleCnt="0"/>
      <dgm:spPr/>
    </dgm:pt>
    <dgm:pt modelId="{6D4F18E2-B1A1-4C0C-AC2C-C54D979E44FA}" type="pres">
      <dgm:prSet presAssocID="{6A92CCD2-CE35-43DD-BCAD-7A8DE037B64D}" presName="Name37" presStyleLbl="parChTrans1D2" presStyleIdx="3" presStyleCnt="4"/>
      <dgm:spPr/>
      <dgm:t>
        <a:bodyPr/>
        <a:lstStyle/>
        <a:p>
          <a:endParaRPr lang="pl-PL"/>
        </a:p>
      </dgm:t>
    </dgm:pt>
    <dgm:pt modelId="{12FADC69-C83E-4DC0-8384-678F1D25D9B3}" type="pres">
      <dgm:prSet presAssocID="{3B5289F9-DBFA-4D2C-9123-7DC1D92E2196}" presName="hierRoot2" presStyleCnt="0">
        <dgm:presLayoutVars>
          <dgm:hierBranch val="init"/>
        </dgm:presLayoutVars>
      </dgm:prSet>
      <dgm:spPr/>
    </dgm:pt>
    <dgm:pt modelId="{01F80366-517C-45EB-9668-27BCE4B09CFB}" type="pres">
      <dgm:prSet presAssocID="{3B5289F9-DBFA-4D2C-9123-7DC1D92E2196}" presName="rootComposite" presStyleCnt="0"/>
      <dgm:spPr/>
    </dgm:pt>
    <dgm:pt modelId="{FC68F482-13FB-4399-82B6-96B7E7282A11}" type="pres">
      <dgm:prSet presAssocID="{3B5289F9-DBFA-4D2C-9123-7DC1D92E219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BB0C9BA-D0EF-44BF-8182-59791E8EF0FD}" type="pres">
      <dgm:prSet presAssocID="{3B5289F9-DBFA-4D2C-9123-7DC1D92E2196}" presName="rootConnector" presStyleLbl="node2" presStyleIdx="3" presStyleCnt="4"/>
      <dgm:spPr/>
      <dgm:t>
        <a:bodyPr/>
        <a:lstStyle/>
        <a:p>
          <a:endParaRPr lang="pl-PL"/>
        </a:p>
      </dgm:t>
    </dgm:pt>
    <dgm:pt modelId="{6BA54F5E-70B4-41A7-938B-64FA436081F5}" type="pres">
      <dgm:prSet presAssocID="{3B5289F9-DBFA-4D2C-9123-7DC1D92E2196}" presName="hierChild4" presStyleCnt="0"/>
      <dgm:spPr/>
    </dgm:pt>
    <dgm:pt modelId="{E0091D95-5D5C-405D-95B0-2B23FCD9E447}" type="pres">
      <dgm:prSet presAssocID="{3B5289F9-DBFA-4D2C-9123-7DC1D92E2196}" presName="hierChild5" presStyleCnt="0"/>
      <dgm:spPr/>
    </dgm:pt>
    <dgm:pt modelId="{8799C02F-81B4-40CF-8F0E-313252CA9A3F}" type="pres">
      <dgm:prSet presAssocID="{1EF70CB1-B3F6-422C-9D98-82F4418CD74F}" presName="hierChild3" presStyleCnt="0"/>
      <dgm:spPr/>
    </dgm:pt>
  </dgm:ptLst>
  <dgm:cxnLst>
    <dgm:cxn modelId="{7F3C62DA-2403-4CF5-99F3-1D8D093C8436}" type="presOf" srcId="{8FE2B573-BFD2-4BCC-BA39-83E9DFA32FBC}" destId="{6EC12A48-4067-4C92-BD37-94B76F6DCB11}" srcOrd="0" destOrd="0" presId="urn:microsoft.com/office/officeart/2005/8/layout/orgChart1"/>
    <dgm:cxn modelId="{D44B805F-1F72-44B5-8117-8F129283F310}" type="presOf" srcId="{188F9FF6-078B-48F9-9948-720537408415}" destId="{E41495F3-C668-4DEE-A5C1-2BFFB13047F0}" srcOrd="0" destOrd="0" presId="urn:microsoft.com/office/officeart/2005/8/layout/orgChart1"/>
    <dgm:cxn modelId="{932541C0-7855-4CD0-A75C-C78E183BBCCB}" srcId="{8FE2B573-BFD2-4BCC-BA39-83E9DFA32FBC}" destId="{1EF70CB1-B3F6-422C-9D98-82F4418CD74F}" srcOrd="0" destOrd="0" parTransId="{63111529-4E10-499C-A9B9-D3787259E836}" sibTransId="{8F8C475A-791A-45ED-A952-048EFED4891E}"/>
    <dgm:cxn modelId="{D47101F7-CA54-468B-A7EC-6F42BD48B40C}" type="presOf" srcId="{24FE2516-7BCF-410C-BC94-2CE36EF1F13D}" destId="{2D893340-1C86-4D05-AD86-20DAAFA929D7}" srcOrd="0" destOrd="0" presId="urn:microsoft.com/office/officeart/2005/8/layout/orgChart1"/>
    <dgm:cxn modelId="{5B585D11-19BC-4D48-A8E4-8F30C3F96254}" srcId="{1EF70CB1-B3F6-422C-9D98-82F4418CD74F}" destId="{F52165C3-08C4-4C4D-9C07-EE675A3D3590}" srcOrd="2" destOrd="0" parTransId="{AE9CF221-A818-4FD6-B538-DA3E2EDF936F}" sibTransId="{8B741CF9-8CED-43F9-8813-191102573211}"/>
    <dgm:cxn modelId="{D819736C-171A-4A7C-BBDF-AC9E48737BFD}" type="presOf" srcId="{0A644E84-BFE9-4C8A-8D14-3685B4BFC240}" destId="{DEAC7CD6-AA89-4EEF-A095-1A551FAE4908}" srcOrd="0" destOrd="0" presId="urn:microsoft.com/office/officeart/2005/8/layout/orgChart1"/>
    <dgm:cxn modelId="{F48CA774-B071-4F7D-9A90-531FFA6EC980}" type="presOf" srcId="{1EF70CB1-B3F6-422C-9D98-82F4418CD74F}" destId="{3C9A3452-B4EC-4DF9-943A-8B84BDF657F0}" srcOrd="0" destOrd="0" presId="urn:microsoft.com/office/officeart/2005/8/layout/orgChart1"/>
    <dgm:cxn modelId="{0A236929-92C0-44E7-8FE1-0C1C50380E01}" type="presOf" srcId="{F52165C3-08C4-4C4D-9C07-EE675A3D3590}" destId="{0B1719F0-E7A1-4644-ACAE-DDF9F2E935F0}" srcOrd="1" destOrd="0" presId="urn:microsoft.com/office/officeart/2005/8/layout/orgChart1"/>
    <dgm:cxn modelId="{E05FE35F-3829-4A63-A388-4C68043044E6}" srcId="{1EF70CB1-B3F6-422C-9D98-82F4418CD74F}" destId="{3B5289F9-DBFA-4D2C-9123-7DC1D92E2196}" srcOrd="3" destOrd="0" parTransId="{6A92CCD2-CE35-43DD-BCAD-7A8DE037B64D}" sibTransId="{2060C332-06F9-467D-B2DF-38FEBF31BFA3}"/>
    <dgm:cxn modelId="{C9881F6A-C1AE-44AD-969D-3FF750188A51}" type="presOf" srcId="{AE9CF221-A818-4FD6-B538-DA3E2EDF936F}" destId="{7304590E-BA7F-4203-94DC-AFB74441B723}" srcOrd="0" destOrd="0" presId="urn:microsoft.com/office/officeart/2005/8/layout/orgChart1"/>
    <dgm:cxn modelId="{A07BBD29-B42A-4764-B60B-EF1E8DFAB58C}" srcId="{1EF70CB1-B3F6-422C-9D98-82F4418CD74F}" destId="{24FE2516-7BCF-410C-BC94-2CE36EF1F13D}" srcOrd="1" destOrd="0" parTransId="{188F9FF6-078B-48F9-9948-720537408415}" sibTransId="{AB33A186-715E-4683-9680-B18D8DB697D6}"/>
    <dgm:cxn modelId="{EEB8C759-F647-4CB2-BF16-620E07FAE148}" type="presOf" srcId="{3B5289F9-DBFA-4D2C-9123-7DC1D92E2196}" destId="{FC68F482-13FB-4399-82B6-96B7E7282A11}" srcOrd="0" destOrd="0" presId="urn:microsoft.com/office/officeart/2005/8/layout/orgChart1"/>
    <dgm:cxn modelId="{E206DA00-F198-459B-8429-D9B81DFB2C85}" type="presOf" srcId="{24FE2516-7BCF-410C-BC94-2CE36EF1F13D}" destId="{D2B1DB7D-F158-406A-9594-31A9C55F0F48}" srcOrd="1" destOrd="0" presId="urn:microsoft.com/office/officeart/2005/8/layout/orgChart1"/>
    <dgm:cxn modelId="{2A3B08EE-F4CA-4DC4-B8AA-55588C4A7978}" srcId="{1EF70CB1-B3F6-422C-9D98-82F4418CD74F}" destId="{0A644E84-BFE9-4C8A-8D14-3685B4BFC240}" srcOrd="0" destOrd="0" parTransId="{1836A454-7D2F-491C-A5DA-B00B06F9E976}" sibTransId="{FE5768F6-6765-4380-ACF0-1C995BBB4871}"/>
    <dgm:cxn modelId="{9BB8E1EE-2A57-4101-A3B1-05D001E62C3B}" type="presOf" srcId="{0A644E84-BFE9-4C8A-8D14-3685B4BFC240}" destId="{F0716F81-75E0-4B78-AA87-2F29889696FD}" srcOrd="1" destOrd="0" presId="urn:microsoft.com/office/officeart/2005/8/layout/orgChart1"/>
    <dgm:cxn modelId="{E986088C-0F9E-497B-90F9-5B047A95B987}" type="presOf" srcId="{3B5289F9-DBFA-4D2C-9123-7DC1D92E2196}" destId="{3BB0C9BA-D0EF-44BF-8182-59791E8EF0FD}" srcOrd="1" destOrd="0" presId="urn:microsoft.com/office/officeart/2005/8/layout/orgChart1"/>
    <dgm:cxn modelId="{0D5271E4-F92B-471A-9EA1-EC5F389A49FF}" type="presOf" srcId="{F52165C3-08C4-4C4D-9C07-EE675A3D3590}" destId="{354F2918-ACE1-4742-91F1-C721C7AC36AC}" srcOrd="0" destOrd="0" presId="urn:microsoft.com/office/officeart/2005/8/layout/orgChart1"/>
    <dgm:cxn modelId="{5F72F820-6669-4AA1-ACC9-070FA54180B0}" type="presOf" srcId="{1EF70CB1-B3F6-422C-9D98-82F4418CD74F}" destId="{6FEB476B-DB60-49C3-B06C-A8CF20DCE35B}" srcOrd="1" destOrd="0" presId="urn:microsoft.com/office/officeart/2005/8/layout/orgChart1"/>
    <dgm:cxn modelId="{87D30A34-F199-4366-A6FF-D72701D686D1}" type="presOf" srcId="{1836A454-7D2F-491C-A5DA-B00B06F9E976}" destId="{0046DC26-95F0-44C3-8166-1B5181B0C87A}" srcOrd="0" destOrd="0" presId="urn:microsoft.com/office/officeart/2005/8/layout/orgChart1"/>
    <dgm:cxn modelId="{4F06068E-5A13-4808-9D95-A56962D0DCC2}" type="presOf" srcId="{6A92CCD2-CE35-43DD-BCAD-7A8DE037B64D}" destId="{6D4F18E2-B1A1-4C0C-AC2C-C54D979E44FA}" srcOrd="0" destOrd="0" presId="urn:microsoft.com/office/officeart/2005/8/layout/orgChart1"/>
    <dgm:cxn modelId="{B2A72DC8-997F-4444-894D-A43C3EDE4CA9}" type="presParOf" srcId="{6EC12A48-4067-4C92-BD37-94B76F6DCB11}" destId="{7637D080-8A18-419A-ACB4-90264131495C}" srcOrd="0" destOrd="0" presId="urn:microsoft.com/office/officeart/2005/8/layout/orgChart1"/>
    <dgm:cxn modelId="{A6A4EF7F-694E-497E-AA56-3CA8A039F142}" type="presParOf" srcId="{7637D080-8A18-419A-ACB4-90264131495C}" destId="{96482BFF-32C3-4A56-9F5D-6BC0DEABFBAD}" srcOrd="0" destOrd="0" presId="urn:microsoft.com/office/officeart/2005/8/layout/orgChart1"/>
    <dgm:cxn modelId="{B2B88024-C0D1-4777-95E2-2E6CF82DB3B7}" type="presParOf" srcId="{96482BFF-32C3-4A56-9F5D-6BC0DEABFBAD}" destId="{3C9A3452-B4EC-4DF9-943A-8B84BDF657F0}" srcOrd="0" destOrd="0" presId="urn:microsoft.com/office/officeart/2005/8/layout/orgChart1"/>
    <dgm:cxn modelId="{1BDEFADD-9E06-4079-BB1F-2C8B5C40EF7F}" type="presParOf" srcId="{96482BFF-32C3-4A56-9F5D-6BC0DEABFBAD}" destId="{6FEB476B-DB60-49C3-B06C-A8CF20DCE35B}" srcOrd="1" destOrd="0" presId="urn:microsoft.com/office/officeart/2005/8/layout/orgChart1"/>
    <dgm:cxn modelId="{F79F3174-DA5C-4B18-B2AC-CF4357C2ACD6}" type="presParOf" srcId="{7637D080-8A18-419A-ACB4-90264131495C}" destId="{7C79DD14-4B50-4D6F-8D0B-73A23A874E29}" srcOrd="1" destOrd="0" presId="urn:microsoft.com/office/officeart/2005/8/layout/orgChart1"/>
    <dgm:cxn modelId="{84BEB110-227A-44D8-984C-47115C144240}" type="presParOf" srcId="{7C79DD14-4B50-4D6F-8D0B-73A23A874E29}" destId="{0046DC26-95F0-44C3-8166-1B5181B0C87A}" srcOrd="0" destOrd="0" presId="urn:microsoft.com/office/officeart/2005/8/layout/orgChart1"/>
    <dgm:cxn modelId="{1BA68599-399E-4838-8CA7-B485191F077D}" type="presParOf" srcId="{7C79DD14-4B50-4D6F-8D0B-73A23A874E29}" destId="{128D9407-BBAA-4EE2-A73C-170B293621F1}" srcOrd="1" destOrd="0" presId="urn:microsoft.com/office/officeart/2005/8/layout/orgChart1"/>
    <dgm:cxn modelId="{5BA5F187-A8E5-43DB-99A7-17C4CE9E5E27}" type="presParOf" srcId="{128D9407-BBAA-4EE2-A73C-170B293621F1}" destId="{97219A92-B2F1-4079-9EE4-51E98B337122}" srcOrd="0" destOrd="0" presId="urn:microsoft.com/office/officeart/2005/8/layout/orgChart1"/>
    <dgm:cxn modelId="{D22731AC-F10C-4F7C-8CE1-52F89CD5A8AD}" type="presParOf" srcId="{97219A92-B2F1-4079-9EE4-51E98B337122}" destId="{DEAC7CD6-AA89-4EEF-A095-1A551FAE4908}" srcOrd="0" destOrd="0" presId="urn:microsoft.com/office/officeart/2005/8/layout/orgChart1"/>
    <dgm:cxn modelId="{8E9AEC42-A784-4C05-BC4B-A837C3F4787D}" type="presParOf" srcId="{97219A92-B2F1-4079-9EE4-51E98B337122}" destId="{F0716F81-75E0-4B78-AA87-2F29889696FD}" srcOrd="1" destOrd="0" presId="urn:microsoft.com/office/officeart/2005/8/layout/orgChart1"/>
    <dgm:cxn modelId="{3B850DE4-51CC-47A4-95E3-CAECF5C1F1FE}" type="presParOf" srcId="{128D9407-BBAA-4EE2-A73C-170B293621F1}" destId="{D0E7AC7B-87E2-4326-BF0A-51C73688BDE1}" srcOrd="1" destOrd="0" presId="urn:microsoft.com/office/officeart/2005/8/layout/orgChart1"/>
    <dgm:cxn modelId="{44979774-5D7A-4F33-9036-9720B39D4B84}" type="presParOf" srcId="{128D9407-BBAA-4EE2-A73C-170B293621F1}" destId="{13E338C8-31A8-43FD-A031-F3A986A18442}" srcOrd="2" destOrd="0" presId="urn:microsoft.com/office/officeart/2005/8/layout/orgChart1"/>
    <dgm:cxn modelId="{1722C8F0-95B9-487B-B661-2BBE64BF1539}" type="presParOf" srcId="{7C79DD14-4B50-4D6F-8D0B-73A23A874E29}" destId="{E41495F3-C668-4DEE-A5C1-2BFFB13047F0}" srcOrd="2" destOrd="0" presId="urn:microsoft.com/office/officeart/2005/8/layout/orgChart1"/>
    <dgm:cxn modelId="{62E4E925-27BD-4E4E-8BFD-E969CB28BF3C}" type="presParOf" srcId="{7C79DD14-4B50-4D6F-8D0B-73A23A874E29}" destId="{6324EB26-4778-4BDF-A3E9-5E11A0CD43A4}" srcOrd="3" destOrd="0" presId="urn:microsoft.com/office/officeart/2005/8/layout/orgChart1"/>
    <dgm:cxn modelId="{9A95F909-6821-4C06-9CFB-7558F099344B}" type="presParOf" srcId="{6324EB26-4778-4BDF-A3E9-5E11A0CD43A4}" destId="{8C54F72C-E484-43FD-9C1C-2521C8ECFD87}" srcOrd="0" destOrd="0" presId="urn:microsoft.com/office/officeart/2005/8/layout/orgChart1"/>
    <dgm:cxn modelId="{47A62D19-6AFE-40D9-BA6C-71084C5D778B}" type="presParOf" srcId="{8C54F72C-E484-43FD-9C1C-2521C8ECFD87}" destId="{2D893340-1C86-4D05-AD86-20DAAFA929D7}" srcOrd="0" destOrd="0" presId="urn:microsoft.com/office/officeart/2005/8/layout/orgChart1"/>
    <dgm:cxn modelId="{B2B6C980-0096-47F0-83B9-FE1749510E6A}" type="presParOf" srcId="{8C54F72C-E484-43FD-9C1C-2521C8ECFD87}" destId="{D2B1DB7D-F158-406A-9594-31A9C55F0F48}" srcOrd="1" destOrd="0" presId="urn:microsoft.com/office/officeart/2005/8/layout/orgChart1"/>
    <dgm:cxn modelId="{452FCCAF-6E85-4F34-B704-34AFF125403A}" type="presParOf" srcId="{6324EB26-4778-4BDF-A3E9-5E11A0CD43A4}" destId="{3A5189C2-6B13-48C3-84D1-C053D182E513}" srcOrd="1" destOrd="0" presId="urn:microsoft.com/office/officeart/2005/8/layout/orgChart1"/>
    <dgm:cxn modelId="{0B8C0DD3-195D-4718-86E5-A754C51C774E}" type="presParOf" srcId="{6324EB26-4778-4BDF-A3E9-5E11A0CD43A4}" destId="{066417D5-91B1-4E49-8087-EAA3730E4903}" srcOrd="2" destOrd="0" presId="urn:microsoft.com/office/officeart/2005/8/layout/orgChart1"/>
    <dgm:cxn modelId="{8E1937A1-DF77-4B60-ADA3-3BF3E67DDB56}" type="presParOf" srcId="{7C79DD14-4B50-4D6F-8D0B-73A23A874E29}" destId="{7304590E-BA7F-4203-94DC-AFB74441B723}" srcOrd="4" destOrd="0" presId="urn:microsoft.com/office/officeart/2005/8/layout/orgChart1"/>
    <dgm:cxn modelId="{D1396F51-956B-4163-AA76-C6F3D5980700}" type="presParOf" srcId="{7C79DD14-4B50-4D6F-8D0B-73A23A874E29}" destId="{9C060C88-8317-4AE5-86BA-9AECD10DF03A}" srcOrd="5" destOrd="0" presId="urn:microsoft.com/office/officeart/2005/8/layout/orgChart1"/>
    <dgm:cxn modelId="{AEB19158-3B16-4FD5-9529-90C8D6803E09}" type="presParOf" srcId="{9C060C88-8317-4AE5-86BA-9AECD10DF03A}" destId="{E6B9A260-4755-4316-8DAC-C90D36881299}" srcOrd="0" destOrd="0" presId="urn:microsoft.com/office/officeart/2005/8/layout/orgChart1"/>
    <dgm:cxn modelId="{DB8175EF-3BBE-4D36-867F-1FBB23F46A56}" type="presParOf" srcId="{E6B9A260-4755-4316-8DAC-C90D36881299}" destId="{354F2918-ACE1-4742-91F1-C721C7AC36AC}" srcOrd="0" destOrd="0" presId="urn:microsoft.com/office/officeart/2005/8/layout/orgChart1"/>
    <dgm:cxn modelId="{AC5DC9D9-F906-42B4-AAC3-329E4481A338}" type="presParOf" srcId="{E6B9A260-4755-4316-8DAC-C90D36881299}" destId="{0B1719F0-E7A1-4644-ACAE-DDF9F2E935F0}" srcOrd="1" destOrd="0" presId="urn:microsoft.com/office/officeart/2005/8/layout/orgChart1"/>
    <dgm:cxn modelId="{F62AFA94-96C2-4A8C-8D5E-31E7FFBD8F41}" type="presParOf" srcId="{9C060C88-8317-4AE5-86BA-9AECD10DF03A}" destId="{E482A498-F158-49CE-B255-7513E178F879}" srcOrd="1" destOrd="0" presId="urn:microsoft.com/office/officeart/2005/8/layout/orgChart1"/>
    <dgm:cxn modelId="{FC80287A-F0AC-439B-A282-C6FD9A536029}" type="presParOf" srcId="{9C060C88-8317-4AE5-86BA-9AECD10DF03A}" destId="{073D1310-7FB9-4644-BFB1-ACC955B7E06E}" srcOrd="2" destOrd="0" presId="urn:microsoft.com/office/officeart/2005/8/layout/orgChart1"/>
    <dgm:cxn modelId="{F784EC99-F34A-442E-85D8-3BEE35B4DE12}" type="presParOf" srcId="{7C79DD14-4B50-4D6F-8D0B-73A23A874E29}" destId="{6D4F18E2-B1A1-4C0C-AC2C-C54D979E44FA}" srcOrd="6" destOrd="0" presId="urn:microsoft.com/office/officeart/2005/8/layout/orgChart1"/>
    <dgm:cxn modelId="{64B226C1-7102-457C-9BBA-9735562EAFF3}" type="presParOf" srcId="{7C79DD14-4B50-4D6F-8D0B-73A23A874E29}" destId="{12FADC69-C83E-4DC0-8384-678F1D25D9B3}" srcOrd="7" destOrd="0" presId="urn:microsoft.com/office/officeart/2005/8/layout/orgChart1"/>
    <dgm:cxn modelId="{BF463789-A49B-40A1-AA76-97AF92456DA6}" type="presParOf" srcId="{12FADC69-C83E-4DC0-8384-678F1D25D9B3}" destId="{01F80366-517C-45EB-9668-27BCE4B09CFB}" srcOrd="0" destOrd="0" presId="urn:microsoft.com/office/officeart/2005/8/layout/orgChart1"/>
    <dgm:cxn modelId="{68686AC7-43DA-453F-B4C8-8302AD9E42C0}" type="presParOf" srcId="{01F80366-517C-45EB-9668-27BCE4B09CFB}" destId="{FC68F482-13FB-4399-82B6-96B7E7282A11}" srcOrd="0" destOrd="0" presId="urn:microsoft.com/office/officeart/2005/8/layout/orgChart1"/>
    <dgm:cxn modelId="{46AA4BBC-932A-4F2D-AC67-78A0E0F28562}" type="presParOf" srcId="{01F80366-517C-45EB-9668-27BCE4B09CFB}" destId="{3BB0C9BA-D0EF-44BF-8182-59791E8EF0FD}" srcOrd="1" destOrd="0" presId="urn:microsoft.com/office/officeart/2005/8/layout/orgChart1"/>
    <dgm:cxn modelId="{B4DCF9B6-39E1-498E-9B19-5C7C35040B81}" type="presParOf" srcId="{12FADC69-C83E-4DC0-8384-678F1D25D9B3}" destId="{6BA54F5E-70B4-41A7-938B-64FA436081F5}" srcOrd="1" destOrd="0" presId="urn:microsoft.com/office/officeart/2005/8/layout/orgChart1"/>
    <dgm:cxn modelId="{8EB9B0BA-21EB-4EAE-893A-B7E25CBC917A}" type="presParOf" srcId="{12FADC69-C83E-4DC0-8384-678F1D25D9B3}" destId="{E0091D95-5D5C-405D-95B0-2B23FCD9E447}" srcOrd="2" destOrd="0" presId="urn:microsoft.com/office/officeart/2005/8/layout/orgChart1"/>
    <dgm:cxn modelId="{8B10D014-D39A-4BCF-B06D-086432DDEEC3}" type="presParOf" srcId="{7637D080-8A18-419A-ACB4-90264131495C}" destId="{8799C02F-81B4-40CF-8F0E-313252CA9A3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C75456-266C-4B41-8CAF-21CD7D6EAB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F78805-807C-4097-8F4C-9A444825CD93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C00000"/>
              </a:solidFill>
            </a:rPr>
            <a:t>JM 01</a:t>
          </a:r>
        </a:p>
        <a:p>
          <a:r>
            <a:rPr lang="pl-PL" sz="1800" b="1" dirty="0" smtClean="0">
              <a:solidFill>
                <a:srgbClr val="C00000"/>
              </a:solidFill>
            </a:rPr>
            <a:t>Bilans zasobów</a:t>
          </a:r>
          <a:endParaRPr lang="pl-PL" sz="1800" b="1" dirty="0">
            <a:solidFill>
              <a:srgbClr val="C00000"/>
            </a:solidFill>
          </a:endParaRPr>
        </a:p>
      </dgm:t>
    </dgm:pt>
    <dgm:pt modelId="{74E0838C-AD7B-4AE9-94F8-902C6CE65A63}" type="parTrans" cxnId="{5FBD5EC4-1C3E-4C7C-8609-794BF11F70E2}">
      <dgm:prSet/>
      <dgm:spPr/>
      <dgm:t>
        <a:bodyPr/>
        <a:lstStyle/>
        <a:p>
          <a:endParaRPr lang="pl-PL"/>
        </a:p>
      </dgm:t>
    </dgm:pt>
    <dgm:pt modelId="{5244DC11-7CE8-451B-9F8A-F76EF1C6A430}" type="sibTrans" cxnId="{5FBD5EC4-1C3E-4C7C-8609-794BF11F70E2}">
      <dgm:prSet/>
      <dgm:spPr/>
      <dgm:t>
        <a:bodyPr/>
        <a:lstStyle/>
        <a:p>
          <a:endParaRPr lang="pl-PL"/>
        </a:p>
      </dgm:t>
    </dgm:pt>
    <dgm:pt modelId="{BCF0CC2A-4591-4C04-832A-0EB7C1F0F79F}">
      <dgm:prSet phldrT="[Tekst]" custT="1"/>
      <dgm:spPr/>
      <dgm:t>
        <a:bodyPr/>
        <a:lstStyle/>
        <a:p>
          <a:r>
            <a:rPr lang="pl-PL" sz="1400" dirty="0" smtClean="0">
              <a:solidFill>
                <a:srgbClr val="C00000"/>
              </a:solidFill>
            </a:rPr>
            <a:t>Osobowość zawodowa</a:t>
          </a:r>
          <a:endParaRPr lang="pl-PL" sz="1400" dirty="0">
            <a:solidFill>
              <a:srgbClr val="C00000"/>
            </a:solidFill>
          </a:endParaRPr>
        </a:p>
      </dgm:t>
    </dgm:pt>
    <dgm:pt modelId="{739349B0-0775-4C82-8115-4934B1FE8A0F}" type="parTrans" cxnId="{2DC2D3DB-7287-49C9-A9CA-7190B49B4C7D}">
      <dgm:prSet/>
      <dgm:spPr/>
      <dgm:t>
        <a:bodyPr/>
        <a:lstStyle/>
        <a:p>
          <a:endParaRPr lang="pl-PL"/>
        </a:p>
      </dgm:t>
    </dgm:pt>
    <dgm:pt modelId="{8CA448F5-E644-41B0-8B2D-588B039D360A}" type="sibTrans" cxnId="{2DC2D3DB-7287-49C9-A9CA-7190B49B4C7D}">
      <dgm:prSet/>
      <dgm:spPr/>
      <dgm:t>
        <a:bodyPr/>
        <a:lstStyle/>
        <a:p>
          <a:endParaRPr lang="pl-PL"/>
        </a:p>
      </dgm:t>
    </dgm:pt>
    <dgm:pt modelId="{9EBB6BA2-DD1F-421A-8BA8-E17595BB512F}">
      <dgm:prSet phldrT="[Tekst]" custT="1"/>
      <dgm:spPr/>
      <dgm:t>
        <a:bodyPr/>
        <a:lstStyle/>
        <a:p>
          <a:r>
            <a:rPr lang="pl-PL" sz="1400" dirty="0" smtClean="0">
              <a:solidFill>
                <a:srgbClr val="C00000"/>
              </a:solidFill>
            </a:rPr>
            <a:t>Zarządzanie sobą                   w czasie</a:t>
          </a:r>
          <a:endParaRPr lang="pl-PL" sz="1400" dirty="0">
            <a:solidFill>
              <a:srgbClr val="C00000"/>
            </a:solidFill>
          </a:endParaRPr>
        </a:p>
      </dgm:t>
    </dgm:pt>
    <dgm:pt modelId="{E4956A88-C4F1-4CEF-8BF7-FFCE7386AF26}" type="parTrans" cxnId="{FB6ADAFE-F796-4EE7-BE87-94DAA2C3A9A9}">
      <dgm:prSet/>
      <dgm:spPr/>
      <dgm:t>
        <a:bodyPr/>
        <a:lstStyle/>
        <a:p>
          <a:endParaRPr lang="pl-PL"/>
        </a:p>
      </dgm:t>
    </dgm:pt>
    <dgm:pt modelId="{05C2E1BC-9BBA-4FC8-B77E-2C0CA3E6052A}" type="sibTrans" cxnId="{FB6ADAFE-F796-4EE7-BE87-94DAA2C3A9A9}">
      <dgm:prSet/>
      <dgm:spPr/>
      <dgm:t>
        <a:bodyPr/>
        <a:lstStyle/>
        <a:p>
          <a:endParaRPr lang="pl-PL"/>
        </a:p>
      </dgm:t>
    </dgm:pt>
    <dgm:pt modelId="{22D305CF-39A9-4274-9576-42F33A331F01}">
      <dgm:prSet custT="1"/>
      <dgm:spPr/>
      <dgm:t>
        <a:bodyPr/>
        <a:lstStyle/>
        <a:p>
          <a:r>
            <a:rPr lang="pl-PL" sz="1400" dirty="0" smtClean="0">
              <a:solidFill>
                <a:srgbClr val="C00000"/>
              </a:solidFill>
            </a:rPr>
            <a:t>Umiejętności interpersonalne</a:t>
          </a:r>
          <a:endParaRPr lang="pl-PL" sz="1400" dirty="0">
            <a:solidFill>
              <a:srgbClr val="C00000"/>
            </a:solidFill>
          </a:endParaRPr>
        </a:p>
      </dgm:t>
    </dgm:pt>
    <dgm:pt modelId="{142C8221-AE09-43A8-A7A7-2D9BB3E24243}" type="parTrans" cxnId="{A93E0F6D-80FC-4504-88F0-37182177118C}">
      <dgm:prSet/>
      <dgm:spPr/>
      <dgm:t>
        <a:bodyPr/>
        <a:lstStyle/>
        <a:p>
          <a:endParaRPr lang="pl-PL"/>
        </a:p>
      </dgm:t>
    </dgm:pt>
    <dgm:pt modelId="{6B2CA9FC-6AD3-482B-B75F-10CED08CD72E}" type="sibTrans" cxnId="{A93E0F6D-80FC-4504-88F0-37182177118C}">
      <dgm:prSet/>
      <dgm:spPr/>
      <dgm:t>
        <a:bodyPr/>
        <a:lstStyle/>
        <a:p>
          <a:endParaRPr lang="pl-PL"/>
        </a:p>
      </dgm:t>
    </dgm:pt>
    <dgm:pt modelId="{313B01AE-B8A6-431D-898A-E7892EA9672B}">
      <dgm:prSet custT="1"/>
      <dgm:spPr/>
      <dgm:t>
        <a:bodyPr/>
        <a:lstStyle/>
        <a:p>
          <a:r>
            <a:rPr lang="pl-PL" sz="1400" dirty="0" smtClean="0">
              <a:solidFill>
                <a:srgbClr val="C00000"/>
              </a:solidFill>
            </a:rPr>
            <a:t>Autoprezentacja</a:t>
          </a:r>
          <a:endParaRPr lang="pl-PL" sz="1400" dirty="0">
            <a:solidFill>
              <a:srgbClr val="C00000"/>
            </a:solidFill>
          </a:endParaRPr>
        </a:p>
      </dgm:t>
    </dgm:pt>
    <dgm:pt modelId="{9B514D6B-35CD-48B0-B8BC-FF22B7CB030F}" type="parTrans" cxnId="{94474362-C5D1-4B89-9604-0787138B167C}">
      <dgm:prSet/>
      <dgm:spPr/>
      <dgm:t>
        <a:bodyPr/>
        <a:lstStyle/>
        <a:p>
          <a:endParaRPr lang="pl-PL"/>
        </a:p>
      </dgm:t>
    </dgm:pt>
    <dgm:pt modelId="{48A0C619-29B9-4570-AB47-852C02B3C015}" type="sibTrans" cxnId="{94474362-C5D1-4B89-9604-0787138B167C}">
      <dgm:prSet/>
      <dgm:spPr/>
      <dgm:t>
        <a:bodyPr/>
        <a:lstStyle/>
        <a:p>
          <a:endParaRPr lang="pl-PL"/>
        </a:p>
      </dgm:t>
    </dgm:pt>
    <dgm:pt modelId="{CD9D5EE8-BC64-4628-94EB-A38F19CF4C49}">
      <dgm:prSet custT="1"/>
      <dgm:spPr/>
      <dgm:t>
        <a:bodyPr/>
        <a:lstStyle/>
        <a:p>
          <a:r>
            <a:rPr lang="pl-PL" sz="1400" dirty="0" smtClean="0">
              <a:solidFill>
                <a:srgbClr val="C00000"/>
              </a:solidFill>
            </a:rPr>
            <a:t>Potrzeby, wartości        i cele</a:t>
          </a:r>
          <a:endParaRPr lang="pl-PL" sz="1400" dirty="0">
            <a:solidFill>
              <a:srgbClr val="C00000"/>
            </a:solidFill>
          </a:endParaRPr>
        </a:p>
      </dgm:t>
    </dgm:pt>
    <dgm:pt modelId="{EB2D3AB8-B160-401C-BC2F-940D3CB830E3}" type="parTrans" cxnId="{54323E41-F561-424C-99DB-328310DF43AD}">
      <dgm:prSet/>
      <dgm:spPr/>
      <dgm:t>
        <a:bodyPr/>
        <a:lstStyle/>
        <a:p>
          <a:endParaRPr lang="pl-PL"/>
        </a:p>
      </dgm:t>
    </dgm:pt>
    <dgm:pt modelId="{C942D0CF-98E1-40E6-A3FF-6863382E8D34}" type="sibTrans" cxnId="{54323E41-F561-424C-99DB-328310DF43AD}">
      <dgm:prSet/>
      <dgm:spPr/>
      <dgm:t>
        <a:bodyPr/>
        <a:lstStyle/>
        <a:p>
          <a:endParaRPr lang="pl-PL"/>
        </a:p>
      </dgm:t>
    </dgm:pt>
    <dgm:pt modelId="{027AC778-4256-47CE-86C5-B3EFC2A7D62C}" type="pres">
      <dgm:prSet presAssocID="{B5C75456-266C-4B41-8CAF-21CD7D6EAB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589562F-F315-49A4-BF80-47FA97F438FD}" type="pres">
      <dgm:prSet presAssocID="{CDF78805-807C-4097-8F4C-9A444825CD93}" presName="hierRoot1" presStyleCnt="0"/>
      <dgm:spPr/>
    </dgm:pt>
    <dgm:pt modelId="{7C425C81-C49C-437E-BB48-66350B0D3E9C}" type="pres">
      <dgm:prSet presAssocID="{CDF78805-807C-4097-8F4C-9A444825CD93}" presName="composite" presStyleCnt="0"/>
      <dgm:spPr/>
    </dgm:pt>
    <dgm:pt modelId="{BC3005B3-6F3A-497E-9E20-BE209B916B00}" type="pres">
      <dgm:prSet presAssocID="{CDF78805-807C-4097-8F4C-9A444825CD93}" presName="background" presStyleLbl="node0" presStyleIdx="0" presStyleCnt="1"/>
      <dgm:spPr/>
    </dgm:pt>
    <dgm:pt modelId="{2FDDFF38-B0C8-40C9-8B34-FF1104895249}" type="pres">
      <dgm:prSet presAssocID="{CDF78805-807C-4097-8F4C-9A444825CD93}" presName="text" presStyleLbl="fgAcc0" presStyleIdx="0" presStyleCnt="1" custScaleX="185900" custScaleY="20323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5CFE6CE-3BE3-473E-8F8C-30D925FA0499}" type="pres">
      <dgm:prSet presAssocID="{CDF78805-807C-4097-8F4C-9A444825CD93}" presName="hierChild2" presStyleCnt="0"/>
      <dgm:spPr/>
    </dgm:pt>
    <dgm:pt modelId="{983980CD-5DFF-479B-A3FD-31F87A058972}" type="pres">
      <dgm:prSet presAssocID="{739349B0-0775-4C82-8115-4934B1FE8A0F}" presName="Name10" presStyleLbl="parChTrans1D2" presStyleIdx="0" presStyleCnt="5"/>
      <dgm:spPr/>
      <dgm:t>
        <a:bodyPr/>
        <a:lstStyle/>
        <a:p>
          <a:endParaRPr lang="pl-PL"/>
        </a:p>
      </dgm:t>
    </dgm:pt>
    <dgm:pt modelId="{9C1C47CC-09D4-48FB-9E95-00D3969404CD}" type="pres">
      <dgm:prSet presAssocID="{BCF0CC2A-4591-4C04-832A-0EB7C1F0F79F}" presName="hierRoot2" presStyleCnt="0"/>
      <dgm:spPr/>
    </dgm:pt>
    <dgm:pt modelId="{7F89A20F-F7DE-4D57-8183-18E0DA6A2062}" type="pres">
      <dgm:prSet presAssocID="{BCF0CC2A-4591-4C04-832A-0EB7C1F0F79F}" presName="composite2" presStyleCnt="0"/>
      <dgm:spPr/>
    </dgm:pt>
    <dgm:pt modelId="{5FB82250-DC61-4990-BC5F-97FCA568BDB0}" type="pres">
      <dgm:prSet presAssocID="{BCF0CC2A-4591-4C04-832A-0EB7C1F0F79F}" presName="background2" presStyleLbl="node2" presStyleIdx="0" presStyleCnt="5"/>
      <dgm:spPr/>
    </dgm:pt>
    <dgm:pt modelId="{DDA05E8C-2848-49F7-98EF-253B04E6C867}" type="pres">
      <dgm:prSet presAssocID="{BCF0CC2A-4591-4C04-832A-0EB7C1F0F79F}" presName="text2" presStyleLbl="fgAcc2" presStyleIdx="0" presStyleCnt="5" custScaleX="151640" custScaleY="207503" custLinFactNeighborX="-1916" custLinFactNeighborY="40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F451B8B-55BB-40D6-8398-E327B1D03B50}" type="pres">
      <dgm:prSet presAssocID="{BCF0CC2A-4591-4C04-832A-0EB7C1F0F79F}" presName="hierChild3" presStyleCnt="0"/>
      <dgm:spPr/>
    </dgm:pt>
    <dgm:pt modelId="{0BB36E66-C32B-4F4F-945C-61991CC07C26}" type="pres">
      <dgm:prSet presAssocID="{EB2D3AB8-B160-401C-BC2F-940D3CB830E3}" presName="Name10" presStyleLbl="parChTrans1D2" presStyleIdx="1" presStyleCnt="5"/>
      <dgm:spPr/>
      <dgm:t>
        <a:bodyPr/>
        <a:lstStyle/>
        <a:p>
          <a:endParaRPr lang="pl-PL"/>
        </a:p>
      </dgm:t>
    </dgm:pt>
    <dgm:pt modelId="{0A239606-2043-4234-AC54-189DF158F842}" type="pres">
      <dgm:prSet presAssocID="{CD9D5EE8-BC64-4628-94EB-A38F19CF4C49}" presName="hierRoot2" presStyleCnt="0"/>
      <dgm:spPr/>
    </dgm:pt>
    <dgm:pt modelId="{88AFD66F-B6E3-4E55-A1CC-72679AF99834}" type="pres">
      <dgm:prSet presAssocID="{CD9D5EE8-BC64-4628-94EB-A38F19CF4C49}" presName="composite2" presStyleCnt="0"/>
      <dgm:spPr/>
    </dgm:pt>
    <dgm:pt modelId="{B1ECD5AE-93C1-4811-B179-47AB31FB9AA5}" type="pres">
      <dgm:prSet presAssocID="{CD9D5EE8-BC64-4628-94EB-A38F19CF4C49}" presName="background2" presStyleLbl="node2" presStyleIdx="1" presStyleCnt="5"/>
      <dgm:spPr/>
    </dgm:pt>
    <dgm:pt modelId="{36351B0D-EA09-4449-913D-47EEED59893F}" type="pres">
      <dgm:prSet presAssocID="{CD9D5EE8-BC64-4628-94EB-A38F19CF4C49}" presName="text2" presStyleLbl="fgAcc2" presStyleIdx="1" presStyleCnt="5" custScaleX="130423" custScaleY="25096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6BE9AB2-D78D-49F4-B239-FF8A0080514A}" type="pres">
      <dgm:prSet presAssocID="{CD9D5EE8-BC64-4628-94EB-A38F19CF4C49}" presName="hierChild3" presStyleCnt="0"/>
      <dgm:spPr/>
    </dgm:pt>
    <dgm:pt modelId="{551093E3-F72F-4610-B005-924122953045}" type="pres">
      <dgm:prSet presAssocID="{E4956A88-C4F1-4CEF-8BF7-FFCE7386AF26}" presName="Name10" presStyleLbl="parChTrans1D2" presStyleIdx="2" presStyleCnt="5"/>
      <dgm:spPr/>
      <dgm:t>
        <a:bodyPr/>
        <a:lstStyle/>
        <a:p>
          <a:endParaRPr lang="pl-PL"/>
        </a:p>
      </dgm:t>
    </dgm:pt>
    <dgm:pt modelId="{414D6795-5EBD-4C20-81B0-6BC6E619C139}" type="pres">
      <dgm:prSet presAssocID="{9EBB6BA2-DD1F-421A-8BA8-E17595BB512F}" presName="hierRoot2" presStyleCnt="0"/>
      <dgm:spPr/>
    </dgm:pt>
    <dgm:pt modelId="{4D5C3051-8E96-42FA-AA3B-6B1D4E2D34A7}" type="pres">
      <dgm:prSet presAssocID="{9EBB6BA2-DD1F-421A-8BA8-E17595BB512F}" presName="composite2" presStyleCnt="0"/>
      <dgm:spPr/>
    </dgm:pt>
    <dgm:pt modelId="{1C2B8CB8-BDA4-4DFC-BB6B-A61B3E2618D4}" type="pres">
      <dgm:prSet presAssocID="{9EBB6BA2-DD1F-421A-8BA8-E17595BB512F}" presName="background2" presStyleLbl="node2" presStyleIdx="2" presStyleCnt="5"/>
      <dgm:spPr/>
    </dgm:pt>
    <dgm:pt modelId="{7D5C3F6F-92E4-4D8E-9A70-38893C5CFAA6}" type="pres">
      <dgm:prSet presAssocID="{9EBB6BA2-DD1F-421A-8BA8-E17595BB512F}" presName="text2" presStyleLbl="fgAcc2" presStyleIdx="2" presStyleCnt="5" custScaleX="183366" custScaleY="2206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83B99F2-FB92-4BEB-8131-9B03B4886C0E}" type="pres">
      <dgm:prSet presAssocID="{9EBB6BA2-DD1F-421A-8BA8-E17595BB512F}" presName="hierChild3" presStyleCnt="0"/>
      <dgm:spPr/>
    </dgm:pt>
    <dgm:pt modelId="{0C9A4A36-1DDF-479A-B1FE-F54142A32D57}" type="pres">
      <dgm:prSet presAssocID="{142C8221-AE09-43A8-A7A7-2D9BB3E24243}" presName="Name10" presStyleLbl="parChTrans1D2" presStyleIdx="3" presStyleCnt="5"/>
      <dgm:spPr/>
      <dgm:t>
        <a:bodyPr/>
        <a:lstStyle/>
        <a:p>
          <a:endParaRPr lang="pl-PL"/>
        </a:p>
      </dgm:t>
    </dgm:pt>
    <dgm:pt modelId="{31EE3B6A-E805-4619-BDB9-E5603E64BF0F}" type="pres">
      <dgm:prSet presAssocID="{22D305CF-39A9-4274-9576-42F33A331F01}" presName="hierRoot2" presStyleCnt="0"/>
      <dgm:spPr/>
    </dgm:pt>
    <dgm:pt modelId="{84CA3099-5A9D-4024-AE51-4B7A451E1091}" type="pres">
      <dgm:prSet presAssocID="{22D305CF-39A9-4274-9576-42F33A331F01}" presName="composite2" presStyleCnt="0"/>
      <dgm:spPr/>
    </dgm:pt>
    <dgm:pt modelId="{9F64424D-523F-45D8-83BB-9524381844DC}" type="pres">
      <dgm:prSet presAssocID="{22D305CF-39A9-4274-9576-42F33A331F01}" presName="background2" presStyleLbl="node2" presStyleIdx="3" presStyleCnt="5"/>
      <dgm:spPr/>
    </dgm:pt>
    <dgm:pt modelId="{F8AC38B2-D9DE-490A-AA81-EA60EA87ABC6}" type="pres">
      <dgm:prSet presAssocID="{22D305CF-39A9-4274-9576-42F33A331F01}" presName="text2" presStyleLbl="fgAcc2" presStyleIdx="3" presStyleCnt="5" custScaleX="165368" custScaleY="279988" custLinFactNeighborX="25" custLinFactNeighborY="846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973F8C-73C0-4F82-9FFB-E3ACA3C67ED8}" type="pres">
      <dgm:prSet presAssocID="{22D305CF-39A9-4274-9576-42F33A331F01}" presName="hierChild3" presStyleCnt="0"/>
      <dgm:spPr/>
    </dgm:pt>
    <dgm:pt modelId="{AC1A6B72-F53C-4231-8241-BFF05F1D6CB9}" type="pres">
      <dgm:prSet presAssocID="{9B514D6B-35CD-48B0-B8BC-FF22B7CB030F}" presName="Name10" presStyleLbl="parChTrans1D2" presStyleIdx="4" presStyleCnt="5"/>
      <dgm:spPr/>
      <dgm:t>
        <a:bodyPr/>
        <a:lstStyle/>
        <a:p>
          <a:endParaRPr lang="pl-PL"/>
        </a:p>
      </dgm:t>
    </dgm:pt>
    <dgm:pt modelId="{19ACB03B-06EC-446D-A08F-22B899B75331}" type="pres">
      <dgm:prSet presAssocID="{313B01AE-B8A6-431D-898A-E7892EA9672B}" presName="hierRoot2" presStyleCnt="0"/>
      <dgm:spPr/>
    </dgm:pt>
    <dgm:pt modelId="{AE9B2138-F846-4273-8749-100769094353}" type="pres">
      <dgm:prSet presAssocID="{313B01AE-B8A6-431D-898A-E7892EA9672B}" presName="composite2" presStyleCnt="0"/>
      <dgm:spPr/>
    </dgm:pt>
    <dgm:pt modelId="{FDDF671E-98F7-49EF-8D9E-C28FEEE531F1}" type="pres">
      <dgm:prSet presAssocID="{313B01AE-B8A6-431D-898A-E7892EA9672B}" presName="background2" presStyleLbl="node2" presStyleIdx="4" presStyleCnt="5"/>
      <dgm:spPr/>
    </dgm:pt>
    <dgm:pt modelId="{3EC637DB-2C04-4E2A-A12B-E74AF31A131D}" type="pres">
      <dgm:prSet presAssocID="{313B01AE-B8A6-431D-898A-E7892EA9672B}" presName="text2" presStyleLbl="fgAcc2" presStyleIdx="4" presStyleCnt="5" custScaleX="173609" custScaleY="26531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3C6B07-1BC2-450E-897B-FD66521DF10C}" type="pres">
      <dgm:prSet presAssocID="{313B01AE-B8A6-431D-898A-E7892EA9672B}" presName="hierChild3" presStyleCnt="0"/>
      <dgm:spPr/>
    </dgm:pt>
  </dgm:ptLst>
  <dgm:cxnLst>
    <dgm:cxn modelId="{B17B6622-488F-4B7A-912B-74E159F81C87}" type="presOf" srcId="{9B514D6B-35CD-48B0-B8BC-FF22B7CB030F}" destId="{AC1A6B72-F53C-4231-8241-BFF05F1D6CB9}" srcOrd="0" destOrd="0" presId="urn:microsoft.com/office/officeart/2005/8/layout/hierarchy1"/>
    <dgm:cxn modelId="{A5B3F912-D516-4702-9685-BFE649B737A0}" type="presOf" srcId="{BCF0CC2A-4591-4C04-832A-0EB7C1F0F79F}" destId="{DDA05E8C-2848-49F7-98EF-253B04E6C867}" srcOrd="0" destOrd="0" presId="urn:microsoft.com/office/officeart/2005/8/layout/hierarchy1"/>
    <dgm:cxn modelId="{9CD74B21-43B2-4548-9EB8-21CFF788C4AB}" type="presOf" srcId="{142C8221-AE09-43A8-A7A7-2D9BB3E24243}" destId="{0C9A4A36-1DDF-479A-B1FE-F54142A32D57}" srcOrd="0" destOrd="0" presId="urn:microsoft.com/office/officeart/2005/8/layout/hierarchy1"/>
    <dgm:cxn modelId="{2DC2D3DB-7287-49C9-A9CA-7190B49B4C7D}" srcId="{CDF78805-807C-4097-8F4C-9A444825CD93}" destId="{BCF0CC2A-4591-4C04-832A-0EB7C1F0F79F}" srcOrd="0" destOrd="0" parTransId="{739349B0-0775-4C82-8115-4934B1FE8A0F}" sibTransId="{8CA448F5-E644-41B0-8B2D-588B039D360A}"/>
    <dgm:cxn modelId="{8905CAA2-908B-4CE9-9755-34312B4E4E61}" type="presOf" srcId="{E4956A88-C4F1-4CEF-8BF7-FFCE7386AF26}" destId="{551093E3-F72F-4610-B005-924122953045}" srcOrd="0" destOrd="0" presId="urn:microsoft.com/office/officeart/2005/8/layout/hierarchy1"/>
    <dgm:cxn modelId="{29AC4D73-FF24-4912-872A-242C76561558}" type="presOf" srcId="{CD9D5EE8-BC64-4628-94EB-A38F19CF4C49}" destId="{36351B0D-EA09-4449-913D-47EEED59893F}" srcOrd="0" destOrd="0" presId="urn:microsoft.com/office/officeart/2005/8/layout/hierarchy1"/>
    <dgm:cxn modelId="{A93E0F6D-80FC-4504-88F0-37182177118C}" srcId="{CDF78805-807C-4097-8F4C-9A444825CD93}" destId="{22D305CF-39A9-4274-9576-42F33A331F01}" srcOrd="3" destOrd="0" parTransId="{142C8221-AE09-43A8-A7A7-2D9BB3E24243}" sibTransId="{6B2CA9FC-6AD3-482B-B75F-10CED08CD72E}"/>
    <dgm:cxn modelId="{94474362-C5D1-4B89-9604-0787138B167C}" srcId="{CDF78805-807C-4097-8F4C-9A444825CD93}" destId="{313B01AE-B8A6-431D-898A-E7892EA9672B}" srcOrd="4" destOrd="0" parTransId="{9B514D6B-35CD-48B0-B8BC-FF22B7CB030F}" sibTransId="{48A0C619-29B9-4570-AB47-852C02B3C015}"/>
    <dgm:cxn modelId="{6C83AC77-E595-4DF2-A38F-D32623E27473}" type="presOf" srcId="{313B01AE-B8A6-431D-898A-E7892EA9672B}" destId="{3EC637DB-2C04-4E2A-A12B-E74AF31A131D}" srcOrd="0" destOrd="0" presId="urn:microsoft.com/office/officeart/2005/8/layout/hierarchy1"/>
    <dgm:cxn modelId="{8AF3C00E-13D6-46C1-B0DB-6E67391DB678}" type="presOf" srcId="{EB2D3AB8-B160-401C-BC2F-940D3CB830E3}" destId="{0BB36E66-C32B-4F4F-945C-61991CC07C26}" srcOrd="0" destOrd="0" presId="urn:microsoft.com/office/officeart/2005/8/layout/hierarchy1"/>
    <dgm:cxn modelId="{02160ED3-0A3E-4B8F-AAEE-9923C8B2C29D}" type="presOf" srcId="{22D305CF-39A9-4274-9576-42F33A331F01}" destId="{F8AC38B2-D9DE-490A-AA81-EA60EA87ABC6}" srcOrd="0" destOrd="0" presId="urn:microsoft.com/office/officeart/2005/8/layout/hierarchy1"/>
    <dgm:cxn modelId="{F892C8AE-C370-4E03-B0A3-141CFE4726F2}" type="presOf" srcId="{739349B0-0775-4C82-8115-4934B1FE8A0F}" destId="{983980CD-5DFF-479B-A3FD-31F87A058972}" srcOrd="0" destOrd="0" presId="urn:microsoft.com/office/officeart/2005/8/layout/hierarchy1"/>
    <dgm:cxn modelId="{6770B4FD-A342-4BD8-AAB4-E5231A204DDA}" type="presOf" srcId="{9EBB6BA2-DD1F-421A-8BA8-E17595BB512F}" destId="{7D5C3F6F-92E4-4D8E-9A70-38893C5CFAA6}" srcOrd="0" destOrd="0" presId="urn:microsoft.com/office/officeart/2005/8/layout/hierarchy1"/>
    <dgm:cxn modelId="{FB6ADAFE-F796-4EE7-BE87-94DAA2C3A9A9}" srcId="{CDF78805-807C-4097-8F4C-9A444825CD93}" destId="{9EBB6BA2-DD1F-421A-8BA8-E17595BB512F}" srcOrd="2" destOrd="0" parTransId="{E4956A88-C4F1-4CEF-8BF7-FFCE7386AF26}" sibTransId="{05C2E1BC-9BBA-4FC8-B77E-2C0CA3E6052A}"/>
    <dgm:cxn modelId="{5FBD5EC4-1C3E-4C7C-8609-794BF11F70E2}" srcId="{B5C75456-266C-4B41-8CAF-21CD7D6EABF2}" destId="{CDF78805-807C-4097-8F4C-9A444825CD93}" srcOrd="0" destOrd="0" parTransId="{74E0838C-AD7B-4AE9-94F8-902C6CE65A63}" sibTransId="{5244DC11-7CE8-451B-9F8A-F76EF1C6A430}"/>
    <dgm:cxn modelId="{42570337-B247-4557-8826-F4D01E8F515C}" type="presOf" srcId="{CDF78805-807C-4097-8F4C-9A444825CD93}" destId="{2FDDFF38-B0C8-40C9-8B34-FF1104895249}" srcOrd="0" destOrd="0" presId="urn:microsoft.com/office/officeart/2005/8/layout/hierarchy1"/>
    <dgm:cxn modelId="{54323E41-F561-424C-99DB-328310DF43AD}" srcId="{CDF78805-807C-4097-8F4C-9A444825CD93}" destId="{CD9D5EE8-BC64-4628-94EB-A38F19CF4C49}" srcOrd="1" destOrd="0" parTransId="{EB2D3AB8-B160-401C-BC2F-940D3CB830E3}" sibTransId="{C942D0CF-98E1-40E6-A3FF-6863382E8D34}"/>
    <dgm:cxn modelId="{31C8506C-8EC5-4ABC-AEE6-C20CD00F2BD5}" type="presOf" srcId="{B5C75456-266C-4B41-8CAF-21CD7D6EABF2}" destId="{027AC778-4256-47CE-86C5-B3EFC2A7D62C}" srcOrd="0" destOrd="0" presId="urn:microsoft.com/office/officeart/2005/8/layout/hierarchy1"/>
    <dgm:cxn modelId="{145755F2-66CB-41B3-BEF2-A2925A5611B3}" type="presParOf" srcId="{027AC778-4256-47CE-86C5-B3EFC2A7D62C}" destId="{4589562F-F315-49A4-BF80-47FA97F438FD}" srcOrd="0" destOrd="0" presId="urn:microsoft.com/office/officeart/2005/8/layout/hierarchy1"/>
    <dgm:cxn modelId="{A214A4FE-CB1F-43B4-B742-3AEBD0CB97EB}" type="presParOf" srcId="{4589562F-F315-49A4-BF80-47FA97F438FD}" destId="{7C425C81-C49C-437E-BB48-66350B0D3E9C}" srcOrd="0" destOrd="0" presId="urn:microsoft.com/office/officeart/2005/8/layout/hierarchy1"/>
    <dgm:cxn modelId="{5BA892BC-C863-4E26-9E24-F79A195DC2AA}" type="presParOf" srcId="{7C425C81-C49C-437E-BB48-66350B0D3E9C}" destId="{BC3005B3-6F3A-497E-9E20-BE209B916B00}" srcOrd="0" destOrd="0" presId="urn:microsoft.com/office/officeart/2005/8/layout/hierarchy1"/>
    <dgm:cxn modelId="{25E4A4A3-0551-46F5-ACD4-248A43FFAFAA}" type="presParOf" srcId="{7C425C81-C49C-437E-BB48-66350B0D3E9C}" destId="{2FDDFF38-B0C8-40C9-8B34-FF1104895249}" srcOrd="1" destOrd="0" presId="urn:microsoft.com/office/officeart/2005/8/layout/hierarchy1"/>
    <dgm:cxn modelId="{AE673C0E-28F0-4B31-922B-066F4FE258BD}" type="presParOf" srcId="{4589562F-F315-49A4-BF80-47FA97F438FD}" destId="{A5CFE6CE-3BE3-473E-8F8C-30D925FA0499}" srcOrd="1" destOrd="0" presId="urn:microsoft.com/office/officeart/2005/8/layout/hierarchy1"/>
    <dgm:cxn modelId="{D2A4E7CE-274B-4CD7-AD6D-A778D40B7E34}" type="presParOf" srcId="{A5CFE6CE-3BE3-473E-8F8C-30D925FA0499}" destId="{983980CD-5DFF-479B-A3FD-31F87A058972}" srcOrd="0" destOrd="0" presId="urn:microsoft.com/office/officeart/2005/8/layout/hierarchy1"/>
    <dgm:cxn modelId="{B6B3C923-E63D-4BE3-8771-808BA1043474}" type="presParOf" srcId="{A5CFE6CE-3BE3-473E-8F8C-30D925FA0499}" destId="{9C1C47CC-09D4-48FB-9E95-00D3969404CD}" srcOrd="1" destOrd="0" presId="urn:microsoft.com/office/officeart/2005/8/layout/hierarchy1"/>
    <dgm:cxn modelId="{EF48E8B0-40B7-46F1-8850-4903F11E4A27}" type="presParOf" srcId="{9C1C47CC-09D4-48FB-9E95-00D3969404CD}" destId="{7F89A20F-F7DE-4D57-8183-18E0DA6A2062}" srcOrd="0" destOrd="0" presId="urn:microsoft.com/office/officeart/2005/8/layout/hierarchy1"/>
    <dgm:cxn modelId="{CF84514E-FCAE-425C-B6B5-32C74599B42E}" type="presParOf" srcId="{7F89A20F-F7DE-4D57-8183-18E0DA6A2062}" destId="{5FB82250-DC61-4990-BC5F-97FCA568BDB0}" srcOrd="0" destOrd="0" presId="urn:microsoft.com/office/officeart/2005/8/layout/hierarchy1"/>
    <dgm:cxn modelId="{C276FD2A-A076-43D3-B16A-E5DBEFCEEA58}" type="presParOf" srcId="{7F89A20F-F7DE-4D57-8183-18E0DA6A2062}" destId="{DDA05E8C-2848-49F7-98EF-253B04E6C867}" srcOrd="1" destOrd="0" presId="urn:microsoft.com/office/officeart/2005/8/layout/hierarchy1"/>
    <dgm:cxn modelId="{C588CB57-153B-47B8-9446-E61B0953A97B}" type="presParOf" srcId="{9C1C47CC-09D4-48FB-9E95-00D3969404CD}" destId="{9F451B8B-55BB-40D6-8398-E327B1D03B50}" srcOrd="1" destOrd="0" presId="urn:microsoft.com/office/officeart/2005/8/layout/hierarchy1"/>
    <dgm:cxn modelId="{76F8F6F3-A125-428E-B943-E85B0F2FC5E6}" type="presParOf" srcId="{A5CFE6CE-3BE3-473E-8F8C-30D925FA0499}" destId="{0BB36E66-C32B-4F4F-945C-61991CC07C26}" srcOrd="2" destOrd="0" presId="urn:microsoft.com/office/officeart/2005/8/layout/hierarchy1"/>
    <dgm:cxn modelId="{9BFD6FB8-A57D-450D-A537-7A0A56F16AD0}" type="presParOf" srcId="{A5CFE6CE-3BE3-473E-8F8C-30D925FA0499}" destId="{0A239606-2043-4234-AC54-189DF158F842}" srcOrd="3" destOrd="0" presId="urn:microsoft.com/office/officeart/2005/8/layout/hierarchy1"/>
    <dgm:cxn modelId="{3BA7C7D7-55CC-4031-9D00-75FD4FC92AE9}" type="presParOf" srcId="{0A239606-2043-4234-AC54-189DF158F842}" destId="{88AFD66F-B6E3-4E55-A1CC-72679AF99834}" srcOrd="0" destOrd="0" presId="urn:microsoft.com/office/officeart/2005/8/layout/hierarchy1"/>
    <dgm:cxn modelId="{F2A13DD0-2717-4A7D-9002-9D0DFC56F5E3}" type="presParOf" srcId="{88AFD66F-B6E3-4E55-A1CC-72679AF99834}" destId="{B1ECD5AE-93C1-4811-B179-47AB31FB9AA5}" srcOrd="0" destOrd="0" presId="urn:microsoft.com/office/officeart/2005/8/layout/hierarchy1"/>
    <dgm:cxn modelId="{3E45E452-EBB4-4C28-BE40-73B312AE8FAB}" type="presParOf" srcId="{88AFD66F-B6E3-4E55-A1CC-72679AF99834}" destId="{36351B0D-EA09-4449-913D-47EEED59893F}" srcOrd="1" destOrd="0" presId="urn:microsoft.com/office/officeart/2005/8/layout/hierarchy1"/>
    <dgm:cxn modelId="{E5CC95A8-0E4D-420D-A95A-EF155E1B65D0}" type="presParOf" srcId="{0A239606-2043-4234-AC54-189DF158F842}" destId="{56BE9AB2-D78D-49F4-B239-FF8A0080514A}" srcOrd="1" destOrd="0" presId="urn:microsoft.com/office/officeart/2005/8/layout/hierarchy1"/>
    <dgm:cxn modelId="{EA374225-12B1-46FC-B901-A33DFBF4635A}" type="presParOf" srcId="{A5CFE6CE-3BE3-473E-8F8C-30D925FA0499}" destId="{551093E3-F72F-4610-B005-924122953045}" srcOrd="4" destOrd="0" presId="urn:microsoft.com/office/officeart/2005/8/layout/hierarchy1"/>
    <dgm:cxn modelId="{DA05C6B6-73D6-429A-A89B-572F060F8C3A}" type="presParOf" srcId="{A5CFE6CE-3BE3-473E-8F8C-30D925FA0499}" destId="{414D6795-5EBD-4C20-81B0-6BC6E619C139}" srcOrd="5" destOrd="0" presId="urn:microsoft.com/office/officeart/2005/8/layout/hierarchy1"/>
    <dgm:cxn modelId="{5AE7A555-0913-4932-B34D-22C25233274D}" type="presParOf" srcId="{414D6795-5EBD-4C20-81B0-6BC6E619C139}" destId="{4D5C3051-8E96-42FA-AA3B-6B1D4E2D34A7}" srcOrd="0" destOrd="0" presId="urn:microsoft.com/office/officeart/2005/8/layout/hierarchy1"/>
    <dgm:cxn modelId="{F84A7B7C-17A6-4345-9133-32591E358F53}" type="presParOf" srcId="{4D5C3051-8E96-42FA-AA3B-6B1D4E2D34A7}" destId="{1C2B8CB8-BDA4-4DFC-BB6B-A61B3E2618D4}" srcOrd="0" destOrd="0" presId="urn:microsoft.com/office/officeart/2005/8/layout/hierarchy1"/>
    <dgm:cxn modelId="{BF8F778A-9AF7-4FAB-834B-5E87D391C4A7}" type="presParOf" srcId="{4D5C3051-8E96-42FA-AA3B-6B1D4E2D34A7}" destId="{7D5C3F6F-92E4-4D8E-9A70-38893C5CFAA6}" srcOrd="1" destOrd="0" presId="urn:microsoft.com/office/officeart/2005/8/layout/hierarchy1"/>
    <dgm:cxn modelId="{5BB79698-519C-42F6-85D6-889C633C240D}" type="presParOf" srcId="{414D6795-5EBD-4C20-81B0-6BC6E619C139}" destId="{483B99F2-FB92-4BEB-8131-9B03B4886C0E}" srcOrd="1" destOrd="0" presId="urn:microsoft.com/office/officeart/2005/8/layout/hierarchy1"/>
    <dgm:cxn modelId="{CD87F6EB-671B-4E6D-9FCB-C1A48426E032}" type="presParOf" srcId="{A5CFE6CE-3BE3-473E-8F8C-30D925FA0499}" destId="{0C9A4A36-1DDF-479A-B1FE-F54142A32D57}" srcOrd="6" destOrd="0" presId="urn:microsoft.com/office/officeart/2005/8/layout/hierarchy1"/>
    <dgm:cxn modelId="{AB071A92-32C1-490E-82D9-1170DC6683B0}" type="presParOf" srcId="{A5CFE6CE-3BE3-473E-8F8C-30D925FA0499}" destId="{31EE3B6A-E805-4619-BDB9-E5603E64BF0F}" srcOrd="7" destOrd="0" presId="urn:microsoft.com/office/officeart/2005/8/layout/hierarchy1"/>
    <dgm:cxn modelId="{CEBEE92A-CCA6-47A1-AFCA-AA424215C33E}" type="presParOf" srcId="{31EE3B6A-E805-4619-BDB9-E5603E64BF0F}" destId="{84CA3099-5A9D-4024-AE51-4B7A451E1091}" srcOrd="0" destOrd="0" presId="urn:microsoft.com/office/officeart/2005/8/layout/hierarchy1"/>
    <dgm:cxn modelId="{2131B738-1B43-41C4-8F39-A1C506DDD01F}" type="presParOf" srcId="{84CA3099-5A9D-4024-AE51-4B7A451E1091}" destId="{9F64424D-523F-45D8-83BB-9524381844DC}" srcOrd="0" destOrd="0" presId="urn:microsoft.com/office/officeart/2005/8/layout/hierarchy1"/>
    <dgm:cxn modelId="{19A5F1C8-880D-44CE-9939-5630CBE9DA60}" type="presParOf" srcId="{84CA3099-5A9D-4024-AE51-4B7A451E1091}" destId="{F8AC38B2-D9DE-490A-AA81-EA60EA87ABC6}" srcOrd="1" destOrd="0" presId="urn:microsoft.com/office/officeart/2005/8/layout/hierarchy1"/>
    <dgm:cxn modelId="{D62CEC1F-6566-48E9-A551-81C35D86142E}" type="presParOf" srcId="{31EE3B6A-E805-4619-BDB9-E5603E64BF0F}" destId="{AF973F8C-73C0-4F82-9FFB-E3ACA3C67ED8}" srcOrd="1" destOrd="0" presId="urn:microsoft.com/office/officeart/2005/8/layout/hierarchy1"/>
    <dgm:cxn modelId="{512B1623-2540-4332-964F-7758B7A87824}" type="presParOf" srcId="{A5CFE6CE-3BE3-473E-8F8C-30D925FA0499}" destId="{AC1A6B72-F53C-4231-8241-BFF05F1D6CB9}" srcOrd="8" destOrd="0" presId="urn:microsoft.com/office/officeart/2005/8/layout/hierarchy1"/>
    <dgm:cxn modelId="{5CDD686E-50B6-4877-837A-3C3C61DA6090}" type="presParOf" srcId="{A5CFE6CE-3BE3-473E-8F8C-30D925FA0499}" destId="{19ACB03B-06EC-446D-A08F-22B899B75331}" srcOrd="9" destOrd="0" presId="urn:microsoft.com/office/officeart/2005/8/layout/hierarchy1"/>
    <dgm:cxn modelId="{765B7AA6-E9A5-4087-B3CC-B2FF3126197C}" type="presParOf" srcId="{19ACB03B-06EC-446D-A08F-22B899B75331}" destId="{AE9B2138-F846-4273-8749-100769094353}" srcOrd="0" destOrd="0" presId="urn:microsoft.com/office/officeart/2005/8/layout/hierarchy1"/>
    <dgm:cxn modelId="{74FB84C5-A4FE-4167-8D0B-6C0CFF294EC3}" type="presParOf" srcId="{AE9B2138-F846-4273-8749-100769094353}" destId="{FDDF671E-98F7-49EF-8D9E-C28FEEE531F1}" srcOrd="0" destOrd="0" presId="urn:microsoft.com/office/officeart/2005/8/layout/hierarchy1"/>
    <dgm:cxn modelId="{41B3F56B-95E1-4EF9-97C7-5A9A261AA035}" type="presParOf" srcId="{AE9B2138-F846-4273-8749-100769094353}" destId="{3EC637DB-2C04-4E2A-A12B-E74AF31A131D}" srcOrd="1" destOrd="0" presId="urn:microsoft.com/office/officeart/2005/8/layout/hierarchy1"/>
    <dgm:cxn modelId="{D607705B-EB3D-40A5-BB29-48874CE870C9}" type="presParOf" srcId="{19ACB03B-06EC-446D-A08F-22B899B75331}" destId="{743C6B07-1BC2-450E-897B-FD66521DF10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462EF-1131-4D5D-9A5D-14F29D32CFA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B8E9529-1D13-4BE8-971A-180A8349F90C}">
      <dgm:prSet phldrT="[Tekst]" custT="1"/>
      <dgm:spPr/>
      <dgm:t>
        <a:bodyPr/>
        <a:lstStyle/>
        <a:p>
          <a:r>
            <a:rPr lang="pl-PL" sz="1800" b="1" dirty="0" smtClean="0">
              <a:solidFill>
                <a:schemeClr val="tx1"/>
              </a:solidFill>
            </a:rPr>
            <a:t>JM 02 Kwalifikacje i kompetencje                           w perspektywie rozwoju zawodowego</a:t>
          </a:r>
          <a:endParaRPr lang="pl-PL" sz="1800" b="1" dirty="0">
            <a:solidFill>
              <a:schemeClr val="tx1"/>
            </a:solidFill>
          </a:endParaRPr>
        </a:p>
      </dgm:t>
    </dgm:pt>
    <dgm:pt modelId="{85B05DFF-D304-4122-A154-F2896707C752}" type="parTrans" cxnId="{3DABC369-66BC-4295-991C-34A0D342C6DD}">
      <dgm:prSet/>
      <dgm:spPr/>
      <dgm:t>
        <a:bodyPr/>
        <a:lstStyle/>
        <a:p>
          <a:endParaRPr lang="pl-PL"/>
        </a:p>
      </dgm:t>
    </dgm:pt>
    <dgm:pt modelId="{AC24DBD1-4D23-49C5-808B-48DAAE27B800}" type="sibTrans" cxnId="{3DABC369-66BC-4295-991C-34A0D342C6DD}">
      <dgm:prSet/>
      <dgm:spPr/>
      <dgm:t>
        <a:bodyPr/>
        <a:lstStyle/>
        <a:p>
          <a:endParaRPr lang="pl-PL"/>
        </a:p>
      </dgm:t>
    </dgm:pt>
    <dgm:pt modelId="{EE3EBB3D-0D4B-4CE3-BD35-3AE24128BBC1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C00000"/>
              </a:solidFill>
            </a:rPr>
            <a:t>Metodyka uczenia się</a:t>
          </a:r>
          <a:endParaRPr lang="pl-PL" sz="1600" dirty="0">
            <a:solidFill>
              <a:srgbClr val="C00000"/>
            </a:solidFill>
          </a:endParaRPr>
        </a:p>
      </dgm:t>
    </dgm:pt>
    <dgm:pt modelId="{F244102E-F3B1-43E7-82D9-CBEA49987B14}" type="parTrans" cxnId="{70BBA511-DB3A-44CC-B259-8C38107D86CC}">
      <dgm:prSet/>
      <dgm:spPr/>
      <dgm:t>
        <a:bodyPr/>
        <a:lstStyle/>
        <a:p>
          <a:endParaRPr lang="pl-PL"/>
        </a:p>
      </dgm:t>
    </dgm:pt>
    <dgm:pt modelId="{3ED25E8D-F00B-4E5A-B3CC-38359DEF4478}" type="sibTrans" cxnId="{70BBA511-DB3A-44CC-B259-8C38107D86CC}">
      <dgm:prSet/>
      <dgm:spPr/>
      <dgm:t>
        <a:bodyPr/>
        <a:lstStyle/>
        <a:p>
          <a:endParaRPr lang="pl-PL"/>
        </a:p>
      </dgm:t>
    </dgm:pt>
    <dgm:pt modelId="{8145AC45-A9D5-4523-94F5-E907AAC60DF3}">
      <dgm:prSet phldrT="[Tekst]" custT="1"/>
      <dgm:spPr/>
      <dgm:t>
        <a:bodyPr/>
        <a:lstStyle/>
        <a:p>
          <a:r>
            <a:rPr lang="pl-PL" sz="1600" dirty="0" smtClean="0">
              <a:solidFill>
                <a:srgbClr val="C00000"/>
              </a:solidFill>
            </a:rPr>
            <a:t>Krajowe Ramy Kwalifikacji</a:t>
          </a:r>
          <a:endParaRPr lang="pl-PL" sz="1600" dirty="0">
            <a:solidFill>
              <a:srgbClr val="C00000"/>
            </a:solidFill>
          </a:endParaRPr>
        </a:p>
      </dgm:t>
    </dgm:pt>
    <dgm:pt modelId="{64F2A743-CF33-4AB8-8340-FE1359929554}" type="parTrans" cxnId="{9A6DA2FC-FF85-4631-9038-7B79339602B0}">
      <dgm:prSet/>
      <dgm:spPr/>
      <dgm:t>
        <a:bodyPr/>
        <a:lstStyle/>
        <a:p>
          <a:endParaRPr lang="pl-PL"/>
        </a:p>
      </dgm:t>
    </dgm:pt>
    <dgm:pt modelId="{357F9FB7-0133-42D5-9500-54EF57CC8145}" type="sibTrans" cxnId="{9A6DA2FC-FF85-4631-9038-7B79339602B0}">
      <dgm:prSet/>
      <dgm:spPr/>
      <dgm:t>
        <a:bodyPr/>
        <a:lstStyle/>
        <a:p>
          <a:endParaRPr lang="pl-PL"/>
        </a:p>
      </dgm:t>
    </dgm:pt>
    <dgm:pt modelId="{BD876755-4FBC-467E-9F0E-BB76C1B5E3BE}">
      <dgm:prSet custT="1"/>
      <dgm:spPr/>
      <dgm:t>
        <a:bodyPr/>
        <a:lstStyle/>
        <a:p>
          <a:r>
            <a:rPr lang="pl-PL" sz="1600" dirty="0" smtClean="0">
              <a:solidFill>
                <a:srgbClr val="C00000"/>
              </a:solidFill>
            </a:rPr>
            <a:t>Modele kompetencji współczesnego pracownika</a:t>
          </a:r>
          <a:endParaRPr lang="pl-PL" sz="1600" dirty="0">
            <a:solidFill>
              <a:srgbClr val="C00000"/>
            </a:solidFill>
          </a:endParaRPr>
        </a:p>
      </dgm:t>
    </dgm:pt>
    <dgm:pt modelId="{8001F6C9-1596-4BA0-9B9A-6932CCDBB244}" type="parTrans" cxnId="{E0B353C3-9A56-428A-B871-104A4E959ABF}">
      <dgm:prSet/>
      <dgm:spPr/>
      <dgm:t>
        <a:bodyPr/>
        <a:lstStyle/>
        <a:p>
          <a:endParaRPr lang="pl-PL"/>
        </a:p>
      </dgm:t>
    </dgm:pt>
    <dgm:pt modelId="{0D5B5825-050D-4016-A464-2AE0CB1D8913}" type="sibTrans" cxnId="{E0B353C3-9A56-428A-B871-104A4E959ABF}">
      <dgm:prSet/>
      <dgm:spPr/>
      <dgm:t>
        <a:bodyPr/>
        <a:lstStyle/>
        <a:p>
          <a:endParaRPr lang="pl-PL"/>
        </a:p>
      </dgm:t>
    </dgm:pt>
    <dgm:pt modelId="{3B6BA0B3-9B8D-46AE-A411-CAE3C9F83D49}">
      <dgm:prSet custT="1"/>
      <dgm:spPr/>
      <dgm:t>
        <a:bodyPr/>
        <a:lstStyle/>
        <a:p>
          <a:r>
            <a:rPr lang="pl-PL" sz="1600" dirty="0" smtClean="0">
              <a:solidFill>
                <a:srgbClr val="C00000"/>
              </a:solidFill>
            </a:rPr>
            <a:t>Ścieżki zdobywania kompetencji zawodowych </a:t>
          </a:r>
          <a:endParaRPr lang="pl-PL" sz="1600" dirty="0">
            <a:solidFill>
              <a:srgbClr val="C00000"/>
            </a:solidFill>
          </a:endParaRPr>
        </a:p>
      </dgm:t>
    </dgm:pt>
    <dgm:pt modelId="{C3020306-9566-4651-9B4E-0B1DDE339195}" type="parTrans" cxnId="{2E3ABB06-D63A-48C6-A1D3-EEEE590DAAFB}">
      <dgm:prSet/>
      <dgm:spPr/>
      <dgm:t>
        <a:bodyPr/>
        <a:lstStyle/>
        <a:p>
          <a:endParaRPr lang="pl-PL"/>
        </a:p>
      </dgm:t>
    </dgm:pt>
    <dgm:pt modelId="{B39CCABC-2134-4262-9842-ECD5DF11D961}" type="sibTrans" cxnId="{2E3ABB06-D63A-48C6-A1D3-EEEE590DAAFB}">
      <dgm:prSet/>
      <dgm:spPr/>
      <dgm:t>
        <a:bodyPr/>
        <a:lstStyle/>
        <a:p>
          <a:endParaRPr lang="pl-PL"/>
        </a:p>
      </dgm:t>
    </dgm:pt>
    <dgm:pt modelId="{A2ED7BA7-4A0D-4DEA-B44F-34391D03FAC2}">
      <dgm:prSet custT="1"/>
      <dgm:spPr/>
      <dgm:t>
        <a:bodyPr/>
        <a:lstStyle/>
        <a:p>
          <a:r>
            <a:rPr lang="pl-PL" sz="1600" dirty="0" smtClean="0">
              <a:solidFill>
                <a:srgbClr val="C00000"/>
              </a:solidFill>
            </a:rPr>
            <a:t>Siła zmiany czyli mobilność zawodowa</a:t>
          </a:r>
          <a:endParaRPr lang="pl-PL" sz="1600" dirty="0">
            <a:solidFill>
              <a:srgbClr val="C00000"/>
            </a:solidFill>
          </a:endParaRPr>
        </a:p>
      </dgm:t>
    </dgm:pt>
    <dgm:pt modelId="{C90C8EA3-8D54-493C-AC13-1EA7DDB40FBB}" type="parTrans" cxnId="{7D719CDA-55DD-4AF7-AAC2-2A1C44EBE096}">
      <dgm:prSet/>
      <dgm:spPr/>
      <dgm:t>
        <a:bodyPr/>
        <a:lstStyle/>
        <a:p>
          <a:endParaRPr lang="pl-PL"/>
        </a:p>
      </dgm:t>
    </dgm:pt>
    <dgm:pt modelId="{CDC129C7-C39E-4D8D-9343-304423F8C3A7}" type="sibTrans" cxnId="{7D719CDA-55DD-4AF7-AAC2-2A1C44EBE096}">
      <dgm:prSet/>
      <dgm:spPr/>
      <dgm:t>
        <a:bodyPr/>
        <a:lstStyle/>
        <a:p>
          <a:endParaRPr lang="pl-PL"/>
        </a:p>
      </dgm:t>
    </dgm:pt>
    <dgm:pt modelId="{9DD94EB9-6FDD-4F9C-B0EA-F943DCE4DBA9}" type="pres">
      <dgm:prSet presAssocID="{40E462EF-1131-4D5D-9A5D-14F29D32CF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EDEFC2E-097B-4AEC-A8C4-FA11034AD4F6}" type="pres">
      <dgm:prSet presAssocID="{6B8E9529-1D13-4BE8-971A-180A8349F90C}" presName="root" presStyleCnt="0"/>
      <dgm:spPr/>
    </dgm:pt>
    <dgm:pt modelId="{B5E6F5E2-F8EB-47AC-A1B7-2806724408C1}" type="pres">
      <dgm:prSet presAssocID="{6B8E9529-1D13-4BE8-971A-180A8349F90C}" presName="rootComposite" presStyleCnt="0"/>
      <dgm:spPr/>
    </dgm:pt>
    <dgm:pt modelId="{0E3F0DDF-B79C-481A-B806-97AEA2F4D274}" type="pres">
      <dgm:prSet presAssocID="{6B8E9529-1D13-4BE8-971A-180A8349F90C}" presName="rootText" presStyleLbl="node1" presStyleIdx="0" presStyleCnt="1" custScaleX="459169" custLinFactNeighborX="-2213" custLinFactNeighborY="10596"/>
      <dgm:spPr/>
      <dgm:t>
        <a:bodyPr/>
        <a:lstStyle/>
        <a:p>
          <a:endParaRPr lang="pl-PL"/>
        </a:p>
      </dgm:t>
    </dgm:pt>
    <dgm:pt modelId="{526FA346-6A3F-471A-9F1A-FDD76754AED9}" type="pres">
      <dgm:prSet presAssocID="{6B8E9529-1D13-4BE8-971A-180A8349F90C}" presName="rootConnector" presStyleLbl="node1" presStyleIdx="0" presStyleCnt="1"/>
      <dgm:spPr/>
      <dgm:t>
        <a:bodyPr/>
        <a:lstStyle/>
        <a:p>
          <a:endParaRPr lang="pl-PL"/>
        </a:p>
      </dgm:t>
    </dgm:pt>
    <dgm:pt modelId="{105C8E03-E724-4F53-BBE8-D8FC2DFDAC5E}" type="pres">
      <dgm:prSet presAssocID="{6B8E9529-1D13-4BE8-971A-180A8349F90C}" presName="childShape" presStyleCnt="0"/>
      <dgm:spPr/>
    </dgm:pt>
    <dgm:pt modelId="{6C3CF536-5585-4DFE-8394-ED1B5695332B}" type="pres">
      <dgm:prSet presAssocID="{F244102E-F3B1-43E7-82D9-CBEA49987B14}" presName="Name13" presStyleLbl="parChTrans1D2" presStyleIdx="0" presStyleCnt="5"/>
      <dgm:spPr/>
      <dgm:t>
        <a:bodyPr/>
        <a:lstStyle/>
        <a:p>
          <a:endParaRPr lang="pl-PL"/>
        </a:p>
      </dgm:t>
    </dgm:pt>
    <dgm:pt modelId="{82EF6D2C-443D-41E7-A2C6-0C018F62536A}" type="pres">
      <dgm:prSet presAssocID="{EE3EBB3D-0D4B-4CE3-BD35-3AE24128BBC1}" presName="childText" presStyleLbl="bgAcc1" presStyleIdx="0" presStyleCnt="5" custScaleX="3250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39A41B-115D-40C3-B041-7A10A225B73B}" type="pres">
      <dgm:prSet presAssocID="{8001F6C9-1596-4BA0-9B9A-6932CCDBB244}" presName="Name13" presStyleLbl="parChTrans1D2" presStyleIdx="1" presStyleCnt="5"/>
      <dgm:spPr/>
      <dgm:t>
        <a:bodyPr/>
        <a:lstStyle/>
        <a:p>
          <a:endParaRPr lang="pl-PL"/>
        </a:p>
      </dgm:t>
    </dgm:pt>
    <dgm:pt modelId="{DC17E902-2FE7-48F5-A585-32CE5DCC8364}" type="pres">
      <dgm:prSet presAssocID="{BD876755-4FBC-467E-9F0E-BB76C1B5E3BE}" presName="childText" presStyleLbl="bgAcc1" presStyleIdx="1" presStyleCnt="5" custScaleX="528437" custLinFactNeighborX="-236" custLinFactNeighborY="4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ECED58-D5FA-43CD-8F35-2D346A177B02}" type="pres">
      <dgm:prSet presAssocID="{C3020306-9566-4651-9B4E-0B1DDE339195}" presName="Name13" presStyleLbl="parChTrans1D2" presStyleIdx="2" presStyleCnt="5"/>
      <dgm:spPr/>
      <dgm:t>
        <a:bodyPr/>
        <a:lstStyle/>
        <a:p>
          <a:endParaRPr lang="pl-PL"/>
        </a:p>
      </dgm:t>
    </dgm:pt>
    <dgm:pt modelId="{2B7254F9-B1C5-43C6-BBE6-C45F3508BABE}" type="pres">
      <dgm:prSet presAssocID="{3B6BA0B3-9B8D-46AE-A411-CAE3C9F83D49}" presName="childText" presStyleLbl="bgAcc1" presStyleIdx="2" presStyleCnt="5" custScaleX="4342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7908FD-CE88-46BB-9D56-DD7E29373EE6}" type="pres">
      <dgm:prSet presAssocID="{64F2A743-CF33-4AB8-8340-FE1359929554}" presName="Name13" presStyleLbl="parChTrans1D2" presStyleIdx="3" presStyleCnt="5"/>
      <dgm:spPr/>
      <dgm:t>
        <a:bodyPr/>
        <a:lstStyle/>
        <a:p>
          <a:endParaRPr lang="pl-PL"/>
        </a:p>
      </dgm:t>
    </dgm:pt>
    <dgm:pt modelId="{944BCC54-6FFD-4661-A8A8-A5E277DBD238}" type="pres">
      <dgm:prSet presAssocID="{8145AC45-A9D5-4523-94F5-E907AAC60DF3}" presName="childText" presStyleLbl="bgAcc1" presStyleIdx="3" presStyleCnt="5" custScaleX="355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9099AF-E9FD-4BC2-8401-6B69B821652F}" type="pres">
      <dgm:prSet presAssocID="{C90C8EA3-8D54-493C-AC13-1EA7DDB40FBB}" presName="Name13" presStyleLbl="parChTrans1D2" presStyleIdx="4" presStyleCnt="5"/>
      <dgm:spPr/>
      <dgm:t>
        <a:bodyPr/>
        <a:lstStyle/>
        <a:p>
          <a:endParaRPr lang="pl-PL"/>
        </a:p>
      </dgm:t>
    </dgm:pt>
    <dgm:pt modelId="{A100E9EC-495E-4CD9-AFC4-891AE9E776DE}" type="pres">
      <dgm:prSet presAssocID="{A2ED7BA7-4A0D-4DEA-B44F-34391D03FAC2}" presName="childText" presStyleLbl="bgAcc1" presStyleIdx="4" presStyleCnt="5" custScaleX="4125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B353C3-9A56-428A-B871-104A4E959ABF}" srcId="{6B8E9529-1D13-4BE8-971A-180A8349F90C}" destId="{BD876755-4FBC-467E-9F0E-BB76C1B5E3BE}" srcOrd="1" destOrd="0" parTransId="{8001F6C9-1596-4BA0-9B9A-6932CCDBB244}" sibTransId="{0D5B5825-050D-4016-A464-2AE0CB1D8913}"/>
    <dgm:cxn modelId="{3DABC369-66BC-4295-991C-34A0D342C6DD}" srcId="{40E462EF-1131-4D5D-9A5D-14F29D32CFA9}" destId="{6B8E9529-1D13-4BE8-971A-180A8349F90C}" srcOrd="0" destOrd="0" parTransId="{85B05DFF-D304-4122-A154-F2896707C752}" sibTransId="{AC24DBD1-4D23-49C5-808B-48DAAE27B800}"/>
    <dgm:cxn modelId="{C5EB1A42-4018-43E2-89AD-32741DBBB46A}" type="presOf" srcId="{C3020306-9566-4651-9B4E-0B1DDE339195}" destId="{47ECED58-D5FA-43CD-8F35-2D346A177B02}" srcOrd="0" destOrd="0" presId="urn:microsoft.com/office/officeart/2005/8/layout/hierarchy3"/>
    <dgm:cxn modelId="{3690631A-7A74-4CF0-AD0D-93D8A317FE6D}" type="presOf" srcId="{BD876755-4FBC-467E-9F0E-BB76C1B5E3BE}" destId="{DC17E902-2FE7-48F5-A585-32CE5DCC8364}" srcOrd="0" destOrd="0" presId="urn:microsoft.com/office/officeart/2005/8/layout/hierarchy3"/>
    <dgm:cxn modelId="{08DA8F11-3835-4A4F-B7C3-AC0691562627}" type="presOf" srcId="{C90C8EA3-8D54-493C-AC13-1EA7DDB40FBB}" destId="{599099AF-E9FD-4BC2-8401-6B69B821652F}" srcOrd="0" destOrd="0" presId="urn:microsoft.com/office/officeart/2005/8/layout/hierarchy3"/>
    <dgm:cxn modelId="{8ED107D7-478A-4554-8E52-E1AE2FB6C15A}" type="presOf" srcId="{6B8E9529-1D13-4BE8-971A-180A8349F90C}" destId="{0E3F0DDF-B79C-481A-B806-97AEA2F4D274}" srcOrd="0" destOrd="0" presId="urn:microsoft.com/office/officeart/2005/8/layout/hierarchy3"/>
    <dgm:cxn modelId="{2E3ABB06-D63A-48C6-A1D3-EEEE590DAAFB}" srcId="{6B8E9529-1D13-4BE8-971A-180A8349F90C}" destId="{3B6BA0B3-9B8D-46AE-A411-CAE3C9F83D49}" srcOrd="2" destOrd="0" parTransId="{C3020306-9566-4651-9B4E-0B1DDE339195}" sibTransId="{B39CCABC-2134-4262-9842-ECD5DF11D961}"/>
    <dgm:cxn modelId="{C351C233-FB3A-452B-814D-CD50356502EE}" type="presOf" srcId="{8145AC45-A9D5-4523-94F5-E907AAC60DF3}" destId="{944BCC54-6FFD-4661-A8A8-A5E277DBD238}" srcOrd="0" destOrd="0" presId="urn:microsoft.com/office/officeart/2005/8/layout/hierarchy3"/>
    <dgm:cxn modelId="{DAE59D37-CD4E-4AAF-89C7-21180763A240}" type="presOf" srcId="{64F2A743-CF33-4AB8-8340-FE1359929554}" destId="{4C7908FD-CE88-46BB-9D56-DD7E29373EE6}" srcOrd="0" destOrd="0" presId="urn:microsoft.com/office/officeart/2005/8/layout/hierarchy3"/>
    <dgm:cxn modelId="{02D34F1E-3838-43E2-9634-9E3DEEB28C21}" type="presOf" srcId="{40E462EF-1131-4D5D-9A5D-14F29D32CFA9}" destId="{9DD94EB9-6FDD-4F9C-B0EA-F943DCE4DBA9}" srcOrd="0" destOrd="0" presId="urn:microsoft.com/office/officeart/2005/8/layout/hierarchy3"/>
    <dgm:cxn modelId="{84CD0827-0745-474D-A90C-5EC932FDA132}" type="presOf" srcId="{A2ED7BA7-4A0D-4DEA-B44F-34391D03FAC2}" destId="{A100E9EC-495E-4CD9-AFC4-891AE9E776DE}" srcOrd="0" destOrd="0" presId="urn:microsoft.com/office/officeart/2005/8/layout/hierarchy3"/>
    <dgm:cxn modelId="{70BBA511-DB3A-44CC-B259-8C38107D86CC}" srcId="{6B8E9529-1D13-4BE8-971A-180A8349F90C}" destId="{EE3EBB3D-0D4B-4CE3-BD35-3AE24128BBC1}" srcOrd="0" destOrd="0" parTransId="{F244102E-F3B1-43E7-82D9-CBEA49987B14}" sibTransId="{3ED25E8D-F00B-4E5A-B3CC-38359DEF4478}"/>
    <dgm:cxn modelId="{12F037C1-23B7-43E2-9CFA-96B60B284A88}" type="presOf" srcId="{3B6BA0B3-9B8D-46AE-A411-CAE3C9F83D49}" destId="{2B7254F9-B1C5-43C6-BBE6-C45F3508BABE}" srcOrd="0" destOrd="0" presId="urn:microsoft.com/office/officeart/2005/8/layout/hierarchy3"/>
    <dgm:cxn modelId="{BB3226DB-F6FD-4043-BFA9-ABB434625F58}" type="presOf" srcId="{F244102E-F3B1-43E7-82D9-CBEA49987B14}" destId="{6C3CF536-5585-4DFE-8394-ED1B5695332B}" srcOrd="0" destOrd="0" presId="urn:microsoft.com/office/officeart/2005/8/layout/hierarchy3"/>
    <dgm:cxn modelId="{9A6DA2FC-FF85-4631-9038-7B79339602B0}" srcId="{6B8E9529-1D13-4BE8-971A-180A8349F90C}" destId="{8145AC45-A9D5-4523-94F5-E907AAC60DF3}" srcOrd="3" destOrd="0" parTransId="{64F2A743-CF33-4AB8-8340-FE1359929554}" sibTransId="{357F9FB7-0133-42D5-9500-54EF57CC8145}"/>
    <dgm:cxn modelId="{0C9EAD8C-1616-4F6A-AB8D-D20EC5438B7C}" type="presOf" srcId="{6B8E9529-1D13-4BE8-971A-180A8349F90C}" destId="{526FA346-6A3F-471A-9F1A-FDD76754AED9}" srcOrd="1" destOrd="0" presId="urn:microsoft.com/office/officeart/2005/8/layout/hierarchy3"/>
    <dgm:cxn modelId="{38953684-E9CD-43DD-A3CF-AA062D43BD15}" type="presOf" srcId="{EE3EBB3D-0D4B-4CE3-BD35-3AE24128BBC1}" destId="{82EF6D2C-443D-41E7-A2C6-0C018F62536A}" srcOrd="0" destOrd="0" presId="urn:microsoft.com/office/officeart/2005/8/layout/hierarchy3"/>
    <dgm:cxn modelId="{7D719CDA-55DD-4AF7-AAC2-2A1C44EBE096}" srcId="{6B8E9529-1D13-4BE8-971A-180A8349F90C}" destId="{A2ED7BA7-4A0D-4DEA-B44F-34391D03FAC2}" srcOrd="4" destOrd="0" parTransId="{C90C8EA3-8D54-493C-AC13-1EA7DDB40FBB}" sibTransId="{CDC129C7-C39E-4D8D-9343-304423F8C3A7}"/>
    <dgm:cxn modelId="{FC645A1E-A2C8-4FB0-B1B6-06721DDC1940}" type="presOf" srcId="{8001F6C9-1596-4BA0-9B9A-6932CCDBB244}" destId="{1A39A41B-115D-40C3-B041-7A10A225B73B}" srcOrd="0" destOrd="0" presId="urn:microsoft.com/office/officeart/2005/8/layout/hierarchy3"/>
    <dgm:cxn modelId="{89633D19-5816-4BB7-A16D-D01A33D4CC62}" type="presParOf" srcId="{9DD94EB9-6FDD-4F9C-B0EA-F943DCE4DBA9}" destId="{0EDEFC2E-097B-4AEC-A8C4-FA11034AD4F6}" srcOrd="0" destOrd="0" presId="urn:microsoft.com/office/officeart/2005/8/layout/hierarchy3"/>
    <dgm:cxn modelId="{64AE27D2-4A33-471B-B18B-09012E702ACA}" type="presParOf" srcId="{0EDEFC2E-097B-4AEC-A8C4-FA11034AD4F6}" destId="{B5E6F5E2-F8EB-47AC-A1B7-2806724408C1}" srcOrd="0" destOrd="0" presId="urn:microsoft.com/office/officeart/2005/8/layout/hierarchy3"/>
    <dgm:cxn modelId="{A3D8C5E8-BFEB-454C-B75C-48EF277B4A09}" type="presParOf" srcId="{B5E6F5E2-F8EB-47AC-A1B7-2806724408C1}" destId="{0E3F0DDF-B79C-481A-B806-97AEA2F4D274}" srcOrd="0" destOrd="0" presId="urn:microsoft.com/office/officeart/2005/8/layout/hierarchy3"/>
    <dgm:cxn modelId="{246994F2-9C0D-4300-8D35-770CA3FC826D}" type="presParOf" srcId="{B5E6F5E2-F8EB-47AC-A1B7-2806724408C1}" destId="{526FA346-6A3F-471A-9F1A-FDD76754AED9}" srcOrd="1" destOrd="0" presId="urn:microsoft.com/office/officeart/2005/8/layout/hierarchy3"/>
    <dgm:cxn modelId="{73E8B6C6-7473-445D-9156-66ABCB148259}" type="presParOf" srcId="{0EDEFC2E-097B-4AEC-A8C4-FA11034AD4F6}" destId="{105C8E03-E724-4F53-BBE8-D8FC2DFDAC5E}" srcOrd="1" destOrd="0" presId="urn:microsoft.com/office/officeart/2005/8/layout/hierarchy3"/>
    <dgm:cxn modelId="{FDFD65AC-3B28-4387-8F2E-E4FEB9FCF131}" type="presParOf" srcId="{105C8E03-E724-4F53-BBE8-D8FC2DFDAC5E}" destId="{6C3CF536-5585-4DFE-8394-ED1B5695332B}" srcOrd="0" destOrd="0" presId="urn:microsoft.com/office/officeart/2005/8/layout/hierarchy3"/>
    <dgm:cxn modelId="{175A974A-99BC-4C9C-B7D9-BF91BEA4C12F}" type="presParOf" srcId="{105C8E03-E724-4F53-BBE8-D8FC2DFDAC5E}" destId="{82EF6D2C-443D-41E7-A2C6-0C018F62536A}" srcOrd="1" destOrd="0" presId="urn:microsoft.com/office/officeart/2005/8/layout/hierarchy3"/>
    <dgm:cxn modelId="{E3EFC3FE-944D-4C30-A53A-CF3656BB7455}" type="presParOf" srcId="{105C8E03-E724-4F53-BBE8-D8FC2DFDAC5E}" destId="{1A39A41B-115D-40C3-B041-7A10A225B73B}" srcOrd="2" destOrd="0" presId="urn:microsoft.com/office/officeart/2005/8/layout/hierarchy3"/>
    <dgm:cxn modelId="{A3EEDDF0-1EB3-4FDD-95FE-EB1D06D099D9}" type="presParOf" srcId="{105C8E03-E724-4F53-BBE8-D8FC2DFDAC5E}" destId="{DC17E902-2FE7-48F5-A585-32CE5DCC8364}" srcOrd="3" destOrd="0" presId="urn:microsoft.com/office/officeart/2005/8/layout/hierarchy3"/>
    <dgm:cxn modelId="{D6A46D9D-D129-4B9B-ABC4-07903D4F8255}" type="presParOf" srcId="{105C8E03-E724-4F53-BBE8-D8FC2DFDAC5E}" destId="{47ECED58-D5FA-43CD-8F35-2D346A177B02}" srcOrd="4" destOrd="0" presId="urn:microsoft.com/office/officeart/2005/8/layout/hierarchy3"/>
    <dgm:cxn modelId="{906F45AE-6288-4D71-A8A6-F616385A65E8}" type="presParOf" srcId="{105C8E03-E724-4F53-BBE8-D8FC2DFDAC5E}" destId="{2B7254F9-B1C5-43C6-BBE6-C45F3508BABE}" srcOrd="5" destOrd="0" presId="urn:microsoft.com/office/officeart/2005/8/layout/hierarchy3"/>
    <dgm:cxn modelId="{37622275-EA8A-4953-B922-A3350812D938}" type="presParOf" srcId="{105C8E03-E724-4F53-BBE8-D8FC2DFDAC5E}" destId="{4C7908FD-CE88-46BB-9D56-DD7E29373EE6}" srcOrd="6" destOrd="0" presId="urn:microsoft.com/office/officeart/2005/8/layout/hierarchy3"/>
    <dgm:cxn modelId="{CA5815E8-E5B7-4F69-A9AC-36BA191D8A4A}" type="presParOf" srcId="{105C8E03-E724-4F53-BBE8-D8FC2DFDAC5E}" destId="{944BCC54-6FFD-4661-A8A8-A5E277DBD238}" srcOrd="7" destOrd="0" presId="urn:microsoft.com/office/officeart/2005/8/layout/hierarchy3"/>
    <dgm:cxn modelId="{C157DD72-9649-4040-B277-F14A6CF225E8}" type="presParOf" srcId="{105C8E03-E724-4F53-BBE8-D8FC2DFDAC5E}" destId="{599099AF-E9FD-4BC2-8401-6B69B821652F}" srcOrd="8" destOrd="0" presId="urn:microsoft.com/office/officeart/2005/8/layout/hierarchy3"/>
    <dgm:cxn modelId="{7086D816-C566-45C5-8D26-0893353F0182}" type="presParOf" srcId="{105C8E03-E724-4F53-BBE8-D8FC2DFDAC5E}" destId="{A100E9EC-495E-4CD9-AFC4-891AE9E776DE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C596D0-C5A7-41B0-9876-0048A14D6E5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B0261-8C44-458F-9E3A-1FFAB22A5D7A}">
      <dgm:prSet phldrT="[Tekst]" custT="1"/>
      <dgm:spPr/>
      <dgm:t>
        <a:bodyPr/>
        <a:lstStyle/>
        <a:p>
          <a:r>
            <a:rPr lang="pl-PL" sz="2000" b="1" dirty="0" smtClean="0"/>
            <a:t>JM 03</a:t>
          </a:r>
        </a:p>
        <a:p>
          <a:r>
            <a:rPr lang="pl-PL" sz="2000" b="1" dirty="0" smtClean="0"/>
            <a:t>Rynek pracy</a:t>
          </a:r>
          <a:endParaRPr lang="pl-PL" sz="2000" b="1" dirty="0"/>
        </a:p>
      </dgm:t>
    </dgm:pt>
    <dgm:pt modelId="{3E2B664D-A0E1-4186-8DC9-48CD4D09DC56}" type="parTrans" cxnId="{63839739-1C60-410B-85E4-560C9B6D4208}">
      <dgm:prSet/>
      <dgm:spPr/>
      <dgm:t>
        <a:bodyPr/>
        <a:lstStyle/>
        <a:p>
          <a:endParaRPr lang="pl-PL"/>
        </a:p>
      </dgm:t>
    </dgm:pt>
    <dgm:pt modelId="{C83CF200-1E27-4EBD-8994-79E27BC04B15}" type="sibTrans" cxnId="{63839739-1C60-410B-85E4-560C9B6D4208}">
      <dgm:prSet/>
      <dgm:spPr/>
      <dgm:t>
        <a:bodyPr/>
        <a:lstStyle/>
        <a:p>
          <a:endParaRPr lang="pl-PL"/>
        </a:p>
      </dgm:t>
    </dgm:pt>
    <dgm:pt modelId="{E0E951AC-B0FF-4831-A64C-22BCA8B5810A}">
      <dgm:prSet phldrT="[Tekst]" custT="1"/>
      <dgm:spPr/>
      <dgm:t>
        <a:bodyPr/>
        <a:lstStyle/>
        <a:p>
          <a:r>
            <a:rPr lang="pl-PL" sz="1800" dirty="0" smtClean="0"/>
            <a:t>Dokumenty aplikacyjne - tworzenie </a:t>
          </a:r>
          <a:r>
            <a:rPr lang="pl-PL" sz="1800" dirty="0" err="1" smtClean="0"/>
            <a:t>portfolio</a:t>
          </a:r>
          <a:endParaRPr lang="pl-PL" sz="1800" dirty="0"/>
        </a:p>
      </dgm:t>
    </dgm:pt>
    <dgm:pt modelId="{5BF3167C-62C1-4F31-ABFA-87541FDD633E}" type="parTrans" cxnId="{777BC50B-8DFC-4B3C-81F6-E1E7850BFDF1}">
      <dgm:prSet/>
      <dgm:spPr/>
      <dgm:t>
        <a:bodyPr/>
        <a:lstStyle/>
        <a:p>
          <a:endParaRPr lang="pl-PL"/>
        </a:p>
      </dgm:t>
    </dgm:pt>
    <dgm:pt modelId="{A52F68AA-E7B5-482A-B0B2-6BE5AF7A09DC}" type="sibTrans" cxnId="{777BC50B-8DFC-4B3C-81F6-E1E7850BFDF1}">
      <dgm:prSet/>
      <dgm:spPr/>
      <dgm:t>
        <a:bodyPr/>
        <a:lstStyle/>
        <a:p>
          <a:endParaRPr lang="pl-PL"/>
        </a:p>
      </dgm:t>
    </dgm:pt>
    <dgm:pt modelId="{9F9AB766-2C08-440C-A689-F8595BC5AE29}">
      <dgm:prSet custT="1"/>
      <dgm:spPr/>
      <dgm:t>
        <a:bodyPr/>
        <a:lstStyle/>
        <a:p>
          <a:r>
            <a:rPr lang="pl-PL" sz="1800" dirty="0" smtClean="0"/>
            <a:t>Elementy prawa pracy</a:t>
          </a:r>
          <a:endParaRPr lang="pl-PL" sz="1800" dirty="0"/>
        </a:p>
      </dgm:t>
    </dgm:pt>
    <dgm:pt modelId="{D798DCE7-4B49-483B-8E72-AA7E550A5CE4}" type="parTrans" cxnId="{801B5814-9F67-4FF3-91D1-2686A25D9518}">
      <dgm:prSet/>
      <dgm:spPr/>
      <dgm:t>
        <a:bodyPr/>
        <a:lstStyle/>
        <a:p>
          <a:endParaRPr lang="pl-PL"/>
        </a:p>
      </dgm:t>
    </dgm:pt>
    <dgm:pt modelId="{03DD461B-9DBF-4F23-8D06-6C1A7EE08B89}" type="sibTrans" cxnId="{801B5814-9F67-4FF3-91D1-2686A25D9518}">
      <dgm:prSet/>
      <dgm:spPr/>
      <dgm:t>
        <a:bodyPr/>
        <a:lstStyle/>
        <a:p>
          <a:endParaRPr lang="pl-PL"/>
        </a:p>
      </dgm:t>
    </dgm:pt>
    <dgm:pt modelId="{58DE034F-51C3-4DF9-892E-DF14F6D1A633}">
      <dgm:prSet custT="1"/>
      <dgm:spPr/>
      <dgm:t>
        <a:bodyPr/>
        <a:lstStyle/>
        <a:p>
          <a:r>
            <a:rPr lang="pl-PL" sz="1800" dirty="0" smtClean="0"/>
            <a:t>Praktyka poszukiwania pracy</a:t>
          </a:r>
          <a:endParaRPr lang="pl-PL" sz="1800" dirty="0"/>
        </a:p>
      </dgm:t>
    </dgm:pt>
    <dgm:pt modelId="{5A0A1BBC-397F-4422-B152-CC7939744A12}" type="parTrans" cxnId="{133C9092-7093-4C93-8A0B-B628F2A28D5E}">
      <dgm:prSet/>
      <dgm:spPr/>
      <dgm:t>
        <a:bodyPr/>
        <a:lstStyle/>
        <a:p>
          <a:endParaRPr lang="pl-PL"/>
        </a:p>
      </dgm:t>
    </dgm:pt>
    <dgm:pt modelId="{20B224C0-F22C-48B3-8DAB-2AB09F4B4967}" type="sibTrans" cxnId="{133C9092-7093-4C93-8A0B-B628F2A28D5E}">
      <dgm:prSet/>
      <dgm:spPr/>
      <dgm:t>
        <a:bodyPr/>
        <a:lstStyle/>
        <a:p>
          <a:endParaRPr lang="pl-PL"/>
        </a:p>
      </dgm:t>
    </dgm:pt>
    <dgm:pt modelId="{5B5D3C9B-FF4D-4738-B529-62389BA6FA19}">
      <dgm:prSet custT="1"/>
      <dgm:spPr/>
      <dgm:t>
        <a:bodyPr/>
        <a:lstStyle/>
        <a:p>
          <a:r>
            <a:rPr lang="pl-PL" sz="1600" dirty="0" smtClean="0"/>
            <a:t>Rynek pracy w oczach pracownika                          i pracodawcy – charakterystyka postaw i potrzeb</a:t>
          </a:r>
          <a:endParaRPr lang="pl-PL" sz="1600" dirty="0"/>
        </a:p>
      </dgm:t>
    </dgm:pt>
    <dgm:pt modelId="{5A2EC3D5-D6D4-423C-BE06-B36D177B2F1C}" type="parTrans" cxnId="{B3557F77-3D3A-46D6-A6A2-13D4EAF84EA7}">
      <dgm:prSet/>
      <dgm:spPr/>
      <dgm:t>
        <a:bodyPr/>
        <a:lstStyle/>
        <a:p>
          <a:endParaRPr lang="pl-PL"/>
        </a:p>
      </dgm:t>
    </dgm:pt>
    <dgm:pt modelId="{41D7499D-4DF3-4E07-8026-0C924FC65AC9}" type="sibTrans" cxnId="{B3557F77-3D3A-46D6-A6A2-13D4EAF84EA7}">
      <dgm:prSet/>
      <dgm:spPr/>
      <dgm:t>
        <a:bodyPr/>
        <a:lstStyle/>
        <a:p>
          <a:endParaRPr lang="pl-PL"/>
        </a:p>
      </dgm:t>
    </dgm:pt>
    <dgm:pt modelId="{C7EEB21B-65D7-4DE8-BB5C-B55C37FD39BD}" type="pres">
      <dgm:prSet presAssocID="{90C596D0-C5A7-41B0-9876-0048A14D6E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8F0EC36-4238-4253-87E9-E8A0932D4F74}" type="pres">
      <dgm:prSet presAssocID="{D68B0261-8C44-458F-9E3A-1FFAB22A5D7A}" presName="root1" presStyleCnt="0"/>
      <dgm:spPr/>
    </dgm:pt>
    <dgm:pt modelId="{C0A1A36B-D032-4AFC-ACFD-232AF78DD5D0}" type="pres">
      <dgm:prSet presAssocID="{D68B0261-8C44-458F-9E3A-1FFAB22A5D7A}" presName="LevelOneTextNode" presStyleLbl="node0" presStyleIdx="0" presStyleCnt="1" custScaleX="1329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FCD9BD-F564-4982-8396-DC41556271FA}" type="pres">
      <dgm:prSet presAssocID="{D68B0261-8C44-458F-9E3A-1FFAB22A5D7A}" presName="level2hierChild" presStyleCnt="0"/>
      <dgm:spPr/>
    </dgm:pt>
    <dgm:pt modelId="{04230B35-7C6A-4167-8A33-8D1C8F66E40E}" type="pres">
      <dgm:prSet presAssocID="{5A2EC3D5-D6D4-423C-BE06-B36D177B2F1C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7A39E48D-8377-4CDC-9AA7-FE5C9C5E5750}" type="pres">
      <dgm:prSet presAssocID="{5A2EC3D5-D6D4-423C-BE06-B36D177B2F1C}" presName="connTx" presStyleLbl="parChTrans1D2" presStyleIdx="0" presStyleCnt="4"/>
      <dgm:spPr/>
      <dgm:t>
        <a:bodyPr/>
        <a:lstStyle/>
        <a:p>
          <a:endParaRPr lang="pl-PL"/>
        </a:p>
      </dgm:t>
    </dgm:pt>
    <dgm:pt modelId="{624CCD7F-5AA6-4819-BBCC-1A5E75551440}" type="pres">
      <dgm:prSet presAssocID="{5B5D3C9B-FF4D-4738-B529-62389BA6FA19}" presName="root2" presStyleCnt="0"/>
      <dgm:spPr/>
    </dgm:pt>
    <dgm:pt modelId="{598174D1-39D0-4D51-AE9A-4EA19AAA7A42}" type="pres">
      <dgm:prSet presAssocID="{5B5D3C9B-FF4D-4738-B529-62389BA6FA19}" presName="LevelTwoTextNode" presStyleLbl="node2" presStyleIdx="0" presStyleCnt="4" custScaleX="2898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FF82F28-C898-4B3B-BC65-7FF8ED79B06A}" type="pres">
      <dgm:prSet presAssocID="{5B5D3C9B-FF4D-4738-B529-62389BA6FA19}" presName="level3hierChild" presStyleCnt="0"/>
      <dgm:spPr/>
    </dgm:pt>
    <dgm:pt modelId="{AA5828B7-BAE3-4410-975B-713A79A5E0A6}" type="pres">
      <dgm:prSet presAssocID="{5A0A1BBC-397F-4422-B152-CC7939744A12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8C393B95-5BFF-42C7-B086-8B6E371B1939}" type="pres">
      <dgm:prSet presAssocID="{5A0A1BBC-397F-4422-B152-CC7939744A12}" presName="connTx" presStyleLbl="parChTrans1D2" presStyleIdx="1" presStyleCnt="4"/>
      <dgm:spPr/>
      <dgm:t>
        <a:bodyPr/>
        <a:lstStyle/>
        <a:p>
          <a:endParaRPr lang="pl-PL"/>
        </a:p>
      </dgm:t>
    </dgm:pt>
    <dgm:pt modelId="{B88F6EC4-34FF-44F6-81FB-7916F33F258A}" type="pres">
      <dgm:prSet presAssocID="{58DE034F-51C3-4DF9-892E-DF14F6D1A633}" presName="root2" presStyleCnt="0"/>
      <dgm:spPr/>
    </dgm:pt>
    <dgm:pt modelId="{07127CA9-8F69-45B5-8E5E-ECB8316BAC4A}" type="pres">
      <dgm:prSet presAssocID="{58DE034F-51C3-4DF9-892E-DF14F6D1A633}" presName="LevelTwoTextNode" presStyleLbl="node2" presStyleIdx="1" presStyleCnt="4" custScaleX="1786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87390FE-6843-41A9-89A8-0B1AC4B661CF}" type="pres">
      <dgm:prSet presAssocID="{58DE034F-51C3-4DF9-892E-DF14F6D1A633}" presName="level3hierChild" presStyleCnt="0"/>
      <dgm:spPr/>
    </dgm:pt>
    <dgm:pt modelId="{FC370EF0-7AC0-4E4B-B3DC-D490CE2C21D4}" type="pres">
      <dgm:prSet presAssocID="{5BF3167C-62C1-4F31-ABFA-87541FDD633E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A2463FE8-A235-47C6-A2D7-1E5A4C4325A0}" type="pres">
      <dgm:prSet presAssocID="{5BF3167C-62C1-4F31-ABFA-87541FDD633E}" presName="connTx" presStyleLbl="parChTrans1D2" presStyleIdx="2" presStyleCnt="4"/>
      <dgm:spPr/>
      <dgm:t>
        <a:bodyPr/>
        <a:lstStyle/>
        <a:p>
          <a:endParaRPr lang="pl-PL"/>
        </a:p>
      </dgm:t>
    </dgm:pt>
    <dgm:pt modelId="{78AC0F12-95AA-4CC4-9502-D27C0FD00EFF}" type="pres">
      <dgm:prSet presAssocID="{E0E951AC-B0FF-4831-A64C-22BCA8B5810A}" presName="root2" presStyleCnt="0"/>
      <dgm:spPr/>
    </dgm:pt>
    <dgm:pt modelId="{CCD0916B-CCB7-410C-B7D5-1AA90C18DBB5}" type="pres">
      <dgm:prSet presAssocID="{E0E951AC-B0FF-4831-A64C-22BCA8B5810A}" presName="LevelTwoTextNode" presStyleLbl="node2" presStyleIdx="2" presStyleCnt="4" custScaleX="2279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D174B04-37BA-4F5B-B8D1-42802470575E}" type="pres">
      <dgm:prSet presAssocID="{E0E951AC-B0FF-4831-A64C-22BCA8B5810A}" presName="level3hierChild" presStyleCnt="0"/>
      <dgm:spPr/>
    </dgm:pt>
    <dgm:pt modelId="{AE53CFF1-D0C6-467B-A466-B15655814793}" type="pres">
      <dgm:prSet presAssocID="{D798DCE7-4B49-483B-8E72-AA7E550A5CE4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5D00A439-CC5F-4E9D-A106-15FC76240AD7}" type="pres">
      <dgm:prSet presAssocID="{D798DCE7-4B49-483B-8E72-AA7E550A5CE4}" presName="connTx" presStyleLbl="parChTrans1D2" presStyleIdx="3" presStyleCnt="4"/>
      <dgm:spPr/>
      <dgm:t>
        <a:bodyPr/>
        <a:lstStyle/>
        <a:p>
          <a:endParaRPr lang="pl-PL"/>
        </a:p>
      </dgm:t>
    </dgm:pt>
    <dgm:pt modelId="{81975597-08D9-48F4-BDB0-24D71332BE7B}" type="pres">
      <dgm:prSet presAssocID="{9F9AB766-2C08-440C-A689-F8595BC5AE29}" presName="root2" presStyleCnt="0"/>
      <dgm:spPr/>
    </dgm:pt>
    <dgm:pt modelId="{BC108643-2AE2-47CD-A3AD-74526FE63EBD}" type="pres">
      <dgm:prSet presAssocID="{9F9AB766-2C08-440C-A689-F8595BC5AE29}" presName="LevelTwoTextNode" presStyleLbl="node2" presStyleIdx="3" presStyleCnt="4" custScaleX="1964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F60161B-5869-451B-BEE7-BB00BAD67419}" type="pres">
      <dgm:prSet presAssocID="{9F9AB766-2C08-440C-A689-F8595BC5AE29}" presName="level3hierChild" presStyleCnt="0"/>
      <dgm:spPr/>
    </dgm:pt>
  </dgm:ptLst>
  <dgm:cxnLst>
    <dgm:cxn modelId="{E4E0B5BC-E4D6-4469-A414-F87A3BC4A89A}" type="presOf" srcId="{5BF3167C-62C1-4F31-ABFA-87541FDD633E}" destId="{FC370EF0-7AC0-4E4B-B3DC-D490CE2C21D4}" srcOrd="0" destOrd="0" presId="urn:microsoft.com/office/officeart/2005/8/layout/hierarchy2"/>
    <dgm:cxn modelId="{EDA03FF4-DD3F-4083-849E-D4D15CC16B67}" type="presOf" srcId="{90C596D0-C5A7-41B0-9876-0048A14D6E55}" destId="{C7EEB21B-65D7-4DE8-BB5C-B55C37FD39BD}" srcOrd="0" destOrd="0" presId="urn:microsoft.com/office/officeart/2005/8/layout/hierarchy2"/>
    <dgm:cxn modelId="{B3557F77-3D3A-46D6-A6A2-13D4EAF84EA7}" srcId="{D68B0261-8C44-458F-9E3A-1FFAB22A5D7A}" destId="{5B5D3C9B-FF4D-4738-B529-62389BA6FA19}" srcOrd="0" destOrd="0" parTransId="{5A2EC3D5-D6D4-423C-BE06-B36D177B2F1C}" sibTransId="{41D7499D-4DF3-4E07-8026-0C924FC65AC9}"/>
    <dgm:cxn modelId="{BBF61CB1-6350-41DD-A809-5F0E3D998599}" type="presOf" srcId="{D68B0261-8C44-458F-9E3A-1FFAB22A5D7A}" destId="{C0A1A36B-D032-4AFC-ACFD-232AF78DD5D0}" srcOrd="0" destOrd="0" presId="urn:microsoft.com/office/officeart/2005/8/layout/hierarchy2"/>
    <dgm:cxn modelId="{4E49356F-FFB7-4E60-9363-095F32113944}" type="presOf" srcId="{5A0A1BBC-397F-4422-B152-CC7939744A12}" destId="{8C393B95-5BFF-42C7-B086-8B6E371B1939}" srcOrd="1" destOrd="0" presId="urn:microsoft.com/office/officeart/2005/8/layout/hierarchy2"/>
    <dgm:cxn modelId="{B4445DDC-E5B4-4B72-A8B8-E9838C3757DB}" type="presOf" srcId="{D798DCE7-4B49-483B-8E72-AA7E550A5CE4}" destId="{5D00A439-CC5F-4E9D-A106-15FC76240AD7}" srcOrd="1" destOrd="0" presId="urn:microsoft.com/office/officeart/2005/8/layout/hierarchy2"/>
    <dgm:cxn modelId="{30EF33A7-88D9-45A5-AE63-00CA77F2A619}" type="presOf" srcId="{5BF3167C-62C1-4F31-ABFA-87541FDD633E}" destId="{A2463FE8-A235-47C6-A2D7-1E5A4C4325A0}" srcOrd="1" destOrd="0" presId="urn:microsoft.com/office/officeart/2005/8/layout/hierarchy2"/>
    <dgm:cxn modelId="{2D42FF42-E6B4-46EC-BC40-BC697AEADB1F}" type="presOf" srcId="{5B5D3C9B-FF4D-4738-B529-62389BA6FA19}" destId="{598174D1-39D0-4D51-AE9A-4EA19AAA7A42}" srcOrd="0" destOrd="0" presId="urn:microsoft.com/office/officeart/2005/8/layout/hierarchy2"/>
    <dgm:cxn modelId="{63839739-1C60-410B-85E4-560C9B6D4208}" srcId="{90C596D0-C5A7-41B0-9876-0048A14D6E55}" destId="{D68B0261-8C44-458F-9E3A-1FFAB22A5D7A}" srcOrd="0" destOrd="0" parTransId="{3E2B664D-A0E1-4186-8DC9-48CD4D09DC56}" sibTransId="{C83CF200-1E27-4EBD-8994-79E27BC04B15}"/>
    <dgm:cxn modelId="{59AFF5FB-575E-4FCA-A886-029C3E080C8F}" type="presOf" srcId="{5A2EC3D5-D6D4-423C-BE06-B36D177B2F1C}" destId="{7A39E48D-8377-4CDC-9AA7-FE5C9C5E5750}" srcOrd="1" destOrd="0" presId="urn:microsoft.com/office/officeart/2005/8/layout/hierarchy2"/>
    <dgm:cxn modelId="{133C9092-7093-4C93-8A0B-B628F2A28D5E}" srcId="{D68B0261-8C44-458F-9E3A-1FFAB22A5D7A}" destId="{58DE034F-51C3-4DF9-892E-DF14F6D1A633}" srcOrd="1" destOrd="0" parTransId="{5A0A1BBC-397F-4422-B152-CC7939744A12}" sibTransId="{20B224C0-F22C-48B3-8DAB-2AB09F4B4967}"/>
    <dgm:cxn modelId="{F8952C17-FA39-438B-B1D7-797962DAFF3C}" type="presOf" srcId="{E0E951AC-B0FF-4831-A64C-22BCA8B5810A}" destId="{CCD0916B-CCB7-410C-B7D5-1AA90C18DBB5}" srcOrd="0" destOrd="0" presId="urn:microsoft.com/office/officeart/2005/8/layout/hierarchy2"/>
    <dgm:cxn modelId="{FC87FE79-DDC4-48C1-BFFA-2ED0A5308C8E}" type="presOf" srcId="{D798DCE7-4B49-483B-8E72-AA7E550A5CE4}" destId="{AE53CFF1-D0C6-467B-A466-B15655814793}" srcOrd="0" destOrd="0" presId="urn:microsoft.com/office/officeart/2005/8/layout/hierarchy2"/>
    <dgm:cxn modelId="{3E7F983F-71D3-45CC-A75B-C5FF949709CB}" type="presOf" srcId="{58DE034F-51C3-4DF9-892E-DF14F6D1A633}" destId="{07127CA9-8F69-45B5-8E5E-ECB8316BAC4A}" srcOrd="0" destOrd="0" presId="urn:microsoft.com/office/officeart/2005/8/layout/hierarchy2"/>
    <dgm:cxn modelId="{B40557CD-89A1-403B-87BB-E569DBD9A2D3}" type="presOf" srcId="{5A0A1BBC-397F-4422-B152-CC7939744A12}" destId="{AA5828B7-BAE3-4410-975B-713A79A5E0A6}" srcOrd="0" destOrd="0" presId="urn:microsoft.com/office/officeart/2005/8/layout/hierarchy2"/>
    <dgm:cxn modelId="{777BC50B-8DFC-4B3C-81F6-E1E7850BFDF1}" srcId="{D68B0261-8C44-458F-9E3A-1FFAB22A5D7A}" destId="{E0E951AC-B0FF-4831-A64C-22BCA8B5810A}" srcOrd="2" destOrd="0" parTransId="{5BF3167C-62C1-4F31-ABFA-87541FDD633E}" sibTransId="{A52F68AA-E7B5-482A-B0B2-6BE5AF7A09DC}"/>
    <dgm:cxn modelId="{CD8BDF0E-2AC2-4320-BF6E-2A9D78C74AFE}" type="presOf" srcId="{9F9AB766-2C08-440C-A689-F8595BC5AE29}" destId="{BC108643-2AE2-47CD-A3AD-74526FE63EBD}" srcOrd="0" destOrd="0" presId="urn:microsoft.com/office/officeart/2005/8/layout/hierarchy2"/>
    <dgm:cxn modelId="{801B5814-9F67-4FF3-91D1-2686A25D9518}" srcId="{D68B0261-8C44-458F-9E3A-1FFAB22A5D7A}" destId="{9F9AB766-2C08-440C-A689-F8595BC5AE29}" srcOrd="3" destOrd="0" parTransId="{D798DCE7-4B49-483B-8E72-AA7E550A5CE4}" sibTransId="{03DD461B-9DBF-4F23-8D06-6C1A7EE08B89}"/>
    <dgm:cxn modelId="{C2F17BE0-0962-4DE8-83A1-8BB1627F99E2}" type="presOf" srcId="{5A2EC3D5-D6D4-423C-BE06-B36D177B2F1C}" destId="{04230B35-7C6A-4167-8A33-8D1C8F66E40E}" srcOrd="0" destOrd="0" presId="urn:microsoft.com/office/officeart/2005/8/layout/hierarchy2"/>
    <dgm:cxn modelId="{F8CB75B7-338F-4882-B34E-A28F192DA20D}" type="presParOf" srcId="{C7EEB21B-65D7-4DE8-BB5C-B55C37FD39BD}" destId="{88F0EC36-4238-4253-87E9-E8A0932D4F74}" srcOrd="0" destOrd="0" presId="urn:microsoft.com/office/officeart/2005/8/layout/hierarchy2"/>
    <dgm:cxn modelId="{76552276-1627-4846-AB9D-E28B7AE6D258}" type="presParOf" srcId="{88F0EC36-4238-4253-87E9-E8A0932D4F74}" destId="{C0A1A36B-D032-4AFC-ACFD-232AF78DD5D0}" srcOrd="0" destOrd="0" presId="urn:microsoft.com/office/officeart/2005/8/layout/hierarchy2"/>
    <dgm:cxn modelId="{0FD7B0EF-A58C-4323-83D2-6EFECDC58EEE}" type="presParOf" srcId="{88F0EC36-4238-4253-87E9-E8A0932D4F74}" destId="{70FCD9BD-F564-4982-8396-DC41556271FA}" srcOrd="1" destOrd="0" presId="urn:microsoft.com/office/officeart/2005/8/layout/hierarchy2"/>
    <dgm:cxn modelId="{06E2306C-1E61-47C7-A094-86B41E017FCE}" type="presParOf" srcId="{70FCD9BD-F564-4982-8396-DC41556271FA}" destId="{04230B35-7C6A-4167-8A33-8D1C8F66E40E}" srcOrd="0" destOrd="0" presId="urn:microsoft.com/office/officeart/2005/8/layout/hierarchy2"/>
    <dgm:cxn modelId="{C167D546-2D1F-4789-82AD-416CFDEC0DFD}" type="presParOf" srcId="{04230B35-7C6A-4167-8A33-8D1C8F66E40E}" destId="{7A39E48D-8377-4CDC-9AA7-FE5C9C5E5750}" srcOrd="0" destOrd="0" presId="urn:microsoft.com/office/officeart/2005/8/layout/hierarchy2"/>
    <dgm:cxn modelId="{3B88FFE7-916B-4154-AE69-A6E0351C4759}" type="presParOf" srcId="{70FCD9BD-F564-4982-8396-DC41556271FA}" destId="{624CCD7F-5AA6-4819-BBCC-1A5E75551440}" srcOrd="1" destOrd="0" presId="urn:microsoft.com/office/officeart/2005/8/layout/hierarchy2"/>
    <dgm:cxn modelId="{AC84C1C5-9F2C-40C6-A599-2BB667D8FE43}" type="presParOf" srcId="{624CCD7F-5AA6-4819-BBCC-1A5E75551440}" destId="{598174D1-39D0-4D51-AE9A-4EA19AAA7A42}" srcOrd="0" destOrd="0" presId="urn:microsoft.com/office/officeart/2005/8/layout/hierarchy2"/>
    <dgm:cxn modelId="{939EE5E4-0204-427E-8D97-D060C3DE94D6}" type="presParOf" srcId="{624CCD7F-5AA6-4819-BBCC-1A5E75551440}" destId="{DFF82F28-C898-4B3B-BC65-7FF8ED79B06A}" srcOrd="1" destOrd="0" presId="urn:microsoft.com/office/officeart/2005/8/layout/hierarchy2"/>
    <dgm:cxn modelId="{3172EB08-39AA-462F-AC1B-1284BF41BFF3}" type="presParOf" srcId="{70FCD9BD-F564-4982-8396-DC41556271FA}" destId="{AA5828B7-BAE3-4410-975B-713A79A5E0A6}" srcOrd="2" destOrd="0" presId="urn:microsoft.com/office/officeart/2005/8/layout/hierarchy2"/>
    <dgm:cxn modelId="{2DC2EEC0-0426-47E6-85C8-95CFC254933A}" type="presParOf" srcId="{AA5828B7-BAE3-4410-975B-713A79A5E0A6}" destId="{8C393B95-5BFF-42C7-B086-8B6E371B1939}" srcOrd="0" destOrd="0" presId="urn:microsoft.com/office/officeart/2005/8/layout/hierarchy2"/>
    <dgm:cxn modelId="{02AFA913-3A0B-417A-86FC-4400E631A6CC}" type="presParOf" srcId="{70FCD9BD-F564-4982-8396-DC41556271FA}" destId="{B88F6EC4-34FF-44F6-81FB-7916F33F258A}" srcOrd="3" destOrd="0" presId="urn:microsoft.com/office/officeart/2005/8/layout/hierarchy2"/>
    <dgm:cxn modelId="{6513213E-09F9-4241-B459-BF1AD2EC9A93}" type="presParOf" srcId="{B88F6EC4-34FF-44F6-81FB-7916F33F258A}" destId="{07127CA9-8F69-45B5-8E5E-ECB8316BAC4A}" srcOrd="0" destOrd="0" presId="urn:microsoft.com/office/officeart/2005/8/layout/hierarchy2"/>
    <dgm:cxn modelId="{E1DED4D2-8F1E-4BCC-9679-77C491352F05}" type="presParOf" srcId="{B88F6EC4-34FF-44F6-81FB-7916F33F258A}" destId="{587390FE-6843-41A9-89A8-0B1AC4B661CF}" srcOrd="1" destOrd="0" presId="urn:microsoft.com/office/officeart/2005/8/layout/hierarchy2"/>
    <dgm:cxn modelId="{DC910381-7218-4E32-88FA-4616A8E4300C}" type="presParOf" srcId="{70FCD9BD-F564-4982-8396-DC41556271FA}" destId="{FC370EF0-7AC0-4E4B-B3DC-D490CE2C21D4}" srcOrd="4" destOrd="0" presId="urn:microsoft.com/office/officeart/2005/8/layout/hierarchy2"/>
    <dgm:cxn modelId="{CE1E89F3-BEB8-442B-BED8-3544266CC46D}" type="presParOf" srcId="{FC370EF0-7AC0-4E4B-B3DC-D490CE2C21D4}" destId="{A2463FE8-A235-47C6-A2D7-1E5A4C4325A0}" srcOrd="0" destOrd="0" presId="urn:microsoft.com/office/officeart/2005/8/layout/hierarchy2"/>
    <dgm:cxn modelId="{5678D8C4-809C-4B85-915B-A1F6EB95277D}" type="presParOf" srcId="{70FCD9BD-F564-4982-8396-DC41556271FA}" destId="{78AC0F12-95AA-4CC4-9502-D27C0FD00EFF}" srcOrd="5" destOrd="0" presId="urn:microsoft.com/office/officeart/2005/8/layout/hierarchy2"/>
    <dgm:cxn modelId="{8BD6F8A3-945C-45A6-9783-D83DF43F8FF1}" type="presParOf" srcId="{78AC0F12-95AA-4CC4-9502-D27C0FD00EFF}" destId="{CCD0916B-CCB7-410C-B7D5-1AA90C18DBB5}" srcOrd="0" destOrd="0" presId="urn:microsoft.com/office/officeart/2005/8/layout/hierarchy2"/>
    <dgm:cxn modelId="{BD66EE4C-EC64-4456-8B1F-9695DC7D9674}" type="presParOf" srcId="{78AC0F12-95AA-4CC4-9502-D27C0FD00EFF}" destId="{BD174B04-37BA-4F5B-B8D1-42802470575E}" srcOrd="1" destOrd="0" presId="urn:microsoft.com/office/officeart/2005/8/layout/hierarchy2"/>
    <dgm:cxn modelId="{0F2D25DD-B9AB-4330-B1D5-DDBD07A269D0}" type="presParOf" srcId="{70FCD9BD-F564-4982-8396-DC41556271FA}" destId="{AE53CFF1-D0C6-467B-A466-B15655814793}" srcOrd="6" destOrd="0" presId="urn:microsoft.com/office/officeart/2005/8/layout/hierarchy2"/>
    <dgm:cxn modelId="{A7F756ED-6FA6-4C9C-9C5B-28A619E21278}" type="presParOf" srcId="{AE53CFF1-D0C6-467B-A466-B15655814793}" destId="{5D00A439-CC5F-4E9D-A106-15FC76240AD7}" srcOrd="0" destOrd="0" presId="urn:microsoft.com/office/officeart/2005/8/layout/hierarchy2"/>
    <dgm:cxn modelId="{F6C99CC0-D2E2-432B-8A39-20238D6D9EE1}" type="presParOf" srcId="{70FCD9BD-F564-4982-8396-DC41556271FA}" destId="{81975597-08D9-48F4-BDB0-24D71332BE7B}" srcOrd="7" destOrd="0" presId="urn:microsoft.com/office/officeart/2005/8/layout/hierarchy2"/>
    <dgm:cxn modelId="{6D54D57D-37EC-4FF9-9DF6-5AB70C05D3CA}" type="presParOf" srcId="{81975597-08D9-48F4-BDB0-24D71332BE7B}" destId="{BC108643-2AE2-47CD-A3AD-74526FE63EBD}" srcOrd="0" destOrd="0" presId="urn:microsoft.com/office/officeart/2005/8/layout/hierarchy2"/>
    <dgm:cxn modelId="{17B42FB0-5B21-4C81-A9CC-26FD86D708AB}" type="presParOf" srcId="{81975597-08D9-48F4-BDB0-24D71332BE7B}" destId="{CF60161B-5869-451B-BEE7-BB00BAD67419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E367FC-C2C8-4A44-8F49-212D7E0CCA9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E3BC6B5-AD5F-4E34-93CB-4BD6F1AF8943}">
      <dgm:prSet phldrT="[Tekst]" custT="1"/>
      <dgm:spPr/>
      <dgm:t>
        <a:bodyPr/>
        <a:lstStyle/>
        <a:p>
          <a:r>
            <a:rPr lang="pl-PL" sz="2800" dirty="0" smtClean="0"/>
            <a:t>         </a:t>
          </a:r>
          <a:r>
            <a:rPr lang="pl-PL" sz="2800" b="1" dirty="0" smtClean="0"/>
            <a:t>Indywidualny Plan Zawodowy</a:t>
          </a:r>
          <a:endParaRPr lang="pl-PL" sz="2800" b="1" dirty="0"/>
        </a:p>
      </dgm:t>
    </dgm:pt>
    <dgm:pt modelId="{2CE62CED-0E9E-4C66-86AB-2D12328FB78A}" type="parTrans" cxnId="{D5CE6102-56F9-4ACC-ADF8-7507E86181E6}">
      <dgm:prSet/>
      <dgm:spPr/>
      <dgm:t>
        <a:bodyPr/>
        <a:lstStyle/>
        <a:p>
          <a:endParaRPr lang="pl-PL"/>
        </a:p>
      </dgm:t>
    </dgm:pt>
    <dgm:pt modelId="{E9954DEA-146D-4C04-A248-BA4FCD01BEAA}" type="sibTrans" cxnId="{D5CE6102-56F9-4ACC-ADF8-7507E86181E6}">
      <dgm:prSet/>
      <dgm:spPr/>
      <dgm:t>
        <a:bodyPr/>
        <a:lstStyle/>
        <a:p>
          <a:endParaRPr lang="pl-PL"/>
        </a:p>
      </dgm:t>
    </dgm:pt>
    <dgm:pt modelId="{B6C98B85-ABEB-4F31-8C23-961C6FCAF549}">
      <dgm:prSet phldrT="[Tekst]" custT="1"/>
      <dgm:spPr/>
      <dgm:t>
        <a:bodyPr/>
        <a:lstStyle/>
        <a:p>
          <a:r>
            <a:rPr lang="pl-PL" sz="2000" dirty="0" err="1" smtClean="0"/>
            <a:t>Personal</a:t>
          </a:r>
          <a:r>
            <a:rPr lang="pl-PL" sz="2000" dirty="0" smtClean="0"/>
            <a:t> </a:t>
          </a:r>
          <a:r>
            <a:rPr lang="pl-PL" sz="2000" dirty="0" err="1" smtClean="0"/>
            <a:t>Branding</a:t>
          </a:r>
          <a:r>
            <a:rPr lang="pl-PL" sz="2000" dirty="0" smtClean="0"/>
            <a:t> czyli jak zbudować markę własnej osoby</a:t>
          </a:r>
          <a:endParaRPr lang="pl-PL" sz="2000" dirty="0"/>
        </a:p>
      </dgm:t>
    </dgm:pt>
    <dgm:pt modelId="{C08A85C5-F2BB-4243-BAA9-497237A4E994}" type="parTrans" cxnId="{BA25228C-8543-4104-9DC2-BA22F1203E03}">
      <dgm:prSet/>
      <dgm:spPr/>
      <dgm:t>
        <a:bodyPr/>
        <a:lstStyle/>
        <a:p>
          <a:endParaRPr lang="pl-PL"/>
        </a:p>
      </dgm:t>
    </dgm:pt>
    <dgm:pt modelId="{5CB4D1A7-1461-4C08-96A4-8CF6269EAF1E}" type="sibTrans" cxnId="{BA25228C-8543-4104-9DC2-BA22F1203E03}">
      <dgm:prSet/>
      <dgm:spPr/>
      <dgm:t>
        <a:bodyPr/>
        <a:lstStyle/>
        <a:p>
          <a:endParaRPr lang="pl-PL"/>
        </a:p>
      </dgm:t>
    </dgm:pt>
    <dgm:pt modelId="{A0B3C65B-24D7-4F27-9152-9EFAAA009417}">
      <dgm:prSet phldrT="[Tekst]" custT="1"/>
      <dgm:spPr/>
      <dgm:t>
        <a:bodyPr/>
        <a:lstStyle/>
        <a:p>
          <a:r>
            <a:rPr lang="pl-PL" sz="2000" dirty="0" smtClean="0"/>
            <a:t>Indywidualny Plan Zawodowy  </a:t>
          </a:r>
        </a:p>
        <a:p>
          <a:r>
            <a:rPr lang="pl-PL" sz="2000" dirty="0" smtClean="0"/>
            <a:t>[Materiał dla nauczyciela i ucznia]</a:t>
          </a:r>
          <a:endParaRPr lang="pl-PL" sz="2000" dirty="0"/>
        </a:p>
      </dgm:t>
    </dgm:pt>
    <dgm:pt modelId="{654D2133-31E7-404F-9C7C-6F51171682A7}" type="parTrans" cxnId="{20512CE0-71D0-4937-8D1B-95E9B453F120}">
      <dgm:prSet/>
      <dgm:spPr/>
      <dgm:t>
        <a:bodyPr/>
        <a:lstStyle/>
        <a:p>
          <a:endParaRPr lang="pl-PL"/>
        </a:p>
      </dgm:t>
    </dgm:pt>
    <dgm:pt modelId="{F1B82926-6E95-4E1E-B056-91E342A11972}" type="sibTrans" cxnId="{20512CE0-71D0-4937-8D1B-95E9B453F120}">
      <dgm:prSet/>
      <dgm:spPr/>
      <dgm:t>
        <a:bodyPr/>
        <a:lstStyle/>
        <a:p>
          <a:endParaRPr lang="pl-PL"/>
        </a:p>
      </dgm:t>
    </dgm:pt>
    <dgm:pt modelId="{6AE2C4D2-F4BD-46BB-A85A-30D43DBFDAF3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3200" dirty="0" smtClean="0"/>
            <a:t>JM 04</a:t>
          </a:r>
          <a:endParaRPr lang="pl-PL" sz="3200" dirty="0"/>
        </a:p>
      </dgm:t>
    </dgm:pt>
    <dgm:pt modelId="{990B4EBC-77BB-4DB0-BB96-FA67B59EC176}" type="parTrans" cxnId="{C04041F3-9937-4AF4-941A-D5FC55A53754}">
      <dgm:prSet/>
      <dgm:spPr/>
      <dgm:t>
        <a:bodyPr/>
        <a:lstStyle/>
        <a:p>
          <a:endParaRPr lang="pl-PL"/>
        </a:p>
      </dgm:t>
    </dgm:pt>
    <dgm:pt modelId="{15D77B1E-D3C1-434A-9CA2-2BE8753D009F}" type="sibTrans" cxnId="{C04041F3-9937-4AF4-941A-D5FC55A53754}">
      <dgm:prSet/>
      <dgm:spPr/>
      <dgm:t>
        <a:bodyPr/>
        <a:lstStyle/>
        <a:p>
          <a:endParaRPr lang="pl-PL"/>
        </a:p>
      </dgm:t>
    </dgm:pt>
    <dgm:pt modelId="{8E0149EF-1760-4EBD-A53B-6811C0954A28}">
      <dgm:prSet phldrT="[Tekst]" custT="1"/>
      <dgm:spPr>
        <a:solidFill>
          <a:srgbClr val="C00000"/>
        </a:solidFill>
      </dgm:spPr>
      <dgm:t>
        <a:bodyPr/>
        <a:lstStyle/>
        <a:p>
          <a:r>
            <a:rPr lang="pl-PL" sz="3200" dirty="0" smtClean="0"/>
            <a:t>IPZ</a:t>
          </a:r>
          <a:endParaRPr lang="pl-PL" sz="3200" dirty="0"/>
        </a:p>
      </dgm:t>
    </dgm:pt>
    <dgm:pt modelId="{232D5492-1AE7-489C-8C61-C4461593D2CE}" type="parTrans" cxnId="{4BFEF1F4-4BE9-4095-B4CB-E4CBB9F347E1}">
      <dgm:prSet/>
      <dgm:spPr/>
      <dgm:t>
        <a:bodyPr/>
        <a:lstStyle/>
        <a:p>
          <a:endParaRPr lang="pl-PL"/>
        </a:p>
      </dgm:t>
    </dgm:pt>
    <dgm:pt modelId="{6D378B75-1E6D-4C88-9D88-8D399FDCA5E0}" type="sibTrans" cxnId="{4BFEF1F4-4BE9-4095-B4CB-E4CBB9F347E1}">
      <dgm:prSet/>
      <dgm:spPr/>
      <dgm:t>
        <a:bodyPr/>
        <a:lstStyle/>
        <a:p>
          <a:endParaRPr lang="pl-PL"/>
        </a:p>
      </dgm:t>
    </dgm:pt>
    <dgm:pt modelId="{991B1F53-112D-4684-8A0D-ED0CF77E9CB9}" type="pres">
      <dgm:prSet presAssocID="{30E367FC-C2C8-4A44-8F49-212D7E0CCA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81F1ACC-F299-47D9-B15A-F367A68565A6}" type="pres">
      <dgm:prSet presAssocID="{30E367FC-C2C8-4A44-8F49-212D7E0CCA9F}" presName="hierFlow" presStyleCnt="0"/>
      <dgm:spPr/>
    </dgm:pt>
    <dgm:pt modelId="{1419754E-65B1-45AD-9C5C-53F9CD0CD859}" type="pres">
      <dgm:prSet presAssocID="{30E367FC-C2C8-4A44-8F49-212D7E0CCA9F}" presName="firstBuf" presStyleCnt="0"/>
      <dgm:spPr/>
    </dgm:pt>
    <dgm:pt modelId="{D3AECAF1-9995-4202-AB96-F1B7CE0A8D4A}" type="pres">
      <dgm:prSet presAssocID="{30E367FC-C2C8-4A44-8F49-212D7E0CCA9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2169EA3-00B4-4710-905E-03976567CF8D}" type="pres">
      <dgm:prSet presAssocID="{4E3BC6B5-AD5F-4E34-93CB-4BD6F1AF8943}" presName="Name17" presStyleCnt="0"/>
      <dgm:spPr/>
    </dgm:pt>
    <dgm:pt modelId="{D6926E82-0C45-467D-87C2-56CAE49C091D}" type="pres">
      <dgm:prSet presAssocID="{4E3BC6B5-AD5F-4E34-93CB-4BD6F1AF8943}" presName="level1Shape" presStyleLbl="node0" presStyleIdx="0" presStyleCnt="1" custScaleX="125414" custScaleY="269222" custLinFactNeighborX="8808" custLinFactNeighborY="600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F237AA5-E184-4F81-8BA6-21CF5A43FB5A}" type="pres">
      <dgm:prSet presAssocID="{4E3BC6B5-AD5F-4E34-93CB-4BD6F1AF8943}" presName="hierChild2" presStyleCnt="0"/>
      <dgm:spPr/>
    </dgm:pt>
    <dgm:pt modelId="{CD46838C-E2BC-4B4A-9995-00E02DE31DF6}" type="pres">
      <dgm:prSet presAssocID="{C08A85C5-F2BB-4243-BAA9-497237A4E994}" presName="Name25" presStyleLbl="parChTrans1D2" presStyleIdx="0" presStyleCnt="2"/>
      <dgm:spPr/>
      <dgm:t>
        <a:bodyPr/>
        <a:lstStyle/>
        <a:p>
          <a:endParaRPr lang="pl-PL"/>
        </a:p>
      </dgm:t>
    </dgm:pt>
    <dgm:pt modelId="{D0F862AD-6398-4FB6-BDAA-162727F519B3}" type="pres">
      <dgm:prSet presAssocID="{C08A85C5-F2BB-4243-BAA9-497237A4E994}" presName="connTx" presStyleLbl="parChTrans1D2" presStyleIdx="0" presStyleCnt="2"/>
      <dgm:spPr/>
      <dgm:t>
        <a:bodyPr/>
        <a:lstStyle/>
        <a:p>
          <a:endParaRPr lang="pl-PL"/>
        </a:p>
      </dgm:t>
    </dgm:pt>
    <dgm:pt modelId="{8DC53737-2D52-491F-B190-7E232E4C7399}" type="pres">
      <dgm:prSet presAssocID="{B6C98B85-ABEB-4F31-8C23-961C6FCAF549}" presName="Name30" presStyleCnt="0"/>
      <dgm:spPr/>
    </dgm:pt>
    <dgm:pt modelId="{1CBF6C9C-D51C-40AE-A481-31BD12EF4BA2}" type="pres">
      <dgm:prSet presAssocID="{B6C98B85-ABEB-4F31-8C23-961C6FCAF549}" presName="level2Shape" presStyleLbl="node2" presStyleIdx="0" presStyleCnt="2" custScaleX="136364"/>
      <dgm:spPr/>
      <dgm:t>
        <a:bodyPr/>
        <a:lstStyle/>
        <a:p>
          <a:endParaRPr lang="pl-PL"/>
        </a:p>
      </dgm:t>
    </dgm:pt>
    <dgm:pt modelId="{068BFDC0-2076-4CA1-8B7A-7FB207A0B4C9}" type="pres">
      <dgm:prSet presAssocID="{B6C98B85-ABEB-4F31-8C23-961C6FCAF549}" presName="hierChild3" presStyleCnt="0"/>
      <dgm:spPr/>
    </dgm:pt>
    <dgm:pt modelId="{B0E0CD58-0E50-418B-92FD-C7F1301D59EA}" type="pres">
      <dgm:prSet presAssocID="{654D2133-31E7-404F-9C7C-6F51171682A7}" presName="Name25" presStyleLbl="parChTrans1D2" presStyleIdx="1" presStyleCnt="2"/>
      <dgm:spPr/>
      <dgm:t>
        <a:bodyPr/>
        <a:lstStyle/>
        <a:p>
          <a:endParaRPr lang="pl-PL"/>
        </a:p>
      </dgm:t>
    </dgm:pt>
    <dgm:pt modelId="{47C25B86-FD43-48FA-8B16-F51D59EB8E5D}" type="pres">
      <dgm:prSet presAssocID="{654D2133-31E7-404F-9C7C-6F51171682A7}" presName="connTx" presStyleLbl="parChTrans1D2" presStyleIdx="1" presStyleCnt="2"/>
      <dgm:spPr/>
      <dgm:t>
        <a:bodyPr/>
        <a:lstStyle/>
        <a:p>
          <a:endParaRPr lang="pl-PL"/>
        </a:p>
      </dgm:t>
    </dgm:pt>
    <dgm:pt modelId="{3881EEA8-49C5-4999-AD4E-F5A112EEE72B}" type="pres">
      <dgm:prSet presAssocID="{A0B3C65B-24D7-4F27-9152-9EFAAA009417}" presName="Name30" presStyleCnt="0"/>
      <dgm:spPr/>
    </dgm:pt>
    <dgm:pt modelId="{78CC90E5-A33D-4D4B-8E7A-A670196B99D5}" type="pres">
      <dgm:prSet presAssocID="{A0B3C65B-24D7-4F27-9152-9EFAAA009417}" presName="level2Shape" presStyleLbl="node2" presStyleIdx="1" presStyleCnt="2" custScaleY="172478"/>
      <dgm:spPr/>
      <dgm:t>
        <a:bodyPr/>
        <a:lstStyle/>
        <a:p>
          <a:endParaRPr lang="pl-PL"/>
        </a:p>
      </dgm:t>
    </dgm:pt>
    <dgm:pt modelId="{9ACB7259-DB17-4791-9D6F-AF715CF5FD16}" type="pres">
      <dgm:prSet presAssocID="{A0B3C65B-24D7-4F27-9152-9EFAAA009417}" presName="hierChild3" presStyleCnt="0"/>
      <dgm:spPr/>
    </dgm:pt>
    <dgm:pt modelId="{DECBCC0D-E148-4EF1-968D-B30D9805FA8F}" type="pres">
      <dgm:prSet presAssocID="{30E367FC-C2C8-4A44-8F49-212D7E0CCA9F}" presName="bgShapesFlow" presStyleCnt="0"/>
      <dgm:spPr/>
    </dgm:pt>
    <dgm:pt modelId="{817312C6-5B85-4D51-8673-880A9FA660D6}" type="pres">
      <dgm:prSet presAssocID="{6AE2C4D2-F4BD-46BB-A85A-30D43DBFDAF3}" presName="rectComp" presStyleCnt="0"/>
      <dgm:spPr/>
    </dgm:pt>
    <dgm:pt modelId="{58527476-0EB8-4577-921F-A8009BCD1550}" type="pres">
      <dgm:prSet presAssocID="{6AE2C4D2-F4BD-46BB-A85A-30D43DBFDAF3}" presName="bgRect" presStyleLbl="bgShp" presStyleIdx="0" presStyleCnt="2" custLinFactNeighborX="2513" custLinFactNeighborY="-5949"/>
      <dgm:spPr/>
      <dgm:t>
        <a:bodyPr/>
        <a:lstStyle/>
        <a:p>
          <a:endParaRPr lang="pl-PL"/>
        </a:p>
      </dgm:t>
    </dgm:pt>
    <dgm:pt modelId="{43B3C245-3E9A-406F-A765-3699C080D7D5}" type="pres">
      <dgm:prSet presAssocID="{6AE2C4D2-F4BD-46BB-A85A-30D43DBFDAF3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3C857-A4C8-4DDD-A60F-8DDE207843FC}" type="pres">
      <dgm:prSet presAssocID="{6AE2C4D2-F4BD-46BB-A85A-30D43DBFDAF3}" presName="spComp" presStyleCnt="0"/>
      <dgm:spPr/>
    </dgm:pt>
    <dgm:pt modelId="{7BA0442C-9ED4-44C3-9C98-E7F080DE113D}" type="pres">
      <dgm:prSet presAssocID="{6AE2C4D2-F4BD-46BB-A85A-30D43DBFDAF3}" presName="hSp" presStyleCnt="0"/>
      <dgm:spPr/>
    </dgm:pt>
    <dgm:pt modelId="{57614B82-4737-4D15-839F-54BF9A57669C}" type="pres">
      <dgm:prSet presAssocID="{8E0149EF-1760-4EBD-A53B-6811C0954A28}" presName="rectComp" presStyleCnt="0"/>
      <dgm:spPr/>
    </dgm:pt>
    <dgm:pt modelId="{69737304-759C-4412-80C9-8ECAFF913E25}" type="pres">
      <dgm:prSet presAssocID="{8E0149EF-1760-4EBD-A53B-6811C0954A28}" presName="bgRect" presStyleLbl="bgShp" presStyleIdx="1" presStyleCnt="2"/>
      <dgm:spPr/>
      <dgm:t>
        <a:bodyPr/>
        <a:lstStyle/>
        <a:p>
          <a:endParaRPr lang="pl-PL"/>
        </a:p>
      </dgm:t>
    </dgm:pt>
    <dgm:pt modelId="{F80E031B-BBB5-40A9-AECE-A79C083BD941}" type="pres">
      <dgm:prSet presAssocID="{8E0149EF-1760-4EBD-A53B-6811C0954A28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3E14C6-4D1A-463A-99CB-1F970CD52DED}" type="presOf" srcId="{30E367FC-C2C8-4A44-8F49-212D7E0CCA9F}" destId="{991B1F53-112D-4684-8A0D-ED0CF77E9CB9}" srcOrd="0" destOrd="0" presId="urn:microsoft.com/office/officeart/2005/8/layout/hierarchy5"/>
    <dgm:cxn modelId="{AE29FA0C-F4B5-4139-8422-08D61219BAF2}" type="presOf" srcId="{6AE2C4D2-F4BD-46BB-A85A-30D43DBFDAF3}" destId="{43B3C245-3E9A-406F-A765-3699C080D7D5}" srcOrd="1" destOrd="0" presId="urn:microsoft.com/office/officeart/2005/8/layout/hierarchy5"/>
    <dgm:cxn modelId="{6025A013-AE9E-4EDB-9396-1E2DD157DE73}" type="presOf" srcId="{8E0149EF-1760-4EBD-A53B-6811C0954A28}" destId="{F80E031B-BBB5-40A9-AECE-A79C083BD941}" srcOrd="1" destOrd="0" presId="urn:microsoft.com/office/officeart/2005/8/layout/hierarchy5"/>
    <dgm:cxn modelId="{F903172E-F3E1-4EA0-B890-51C50A3E244C}" type="presOf" srcId="{654D2133-31E7-404F-9C7C-6F51171682A7}" destId="{47C25B86-FD43-48FA-8B16-F51D59EB8E5D}" srcOrd="1" destOrd="0" presId="urn:microsoft.com/office/officeart/2005/8/layout/hierarchy5"/>
    <dgm:cxn modelId="{20512CE0-71D0-4937-8D1B-95E9B453F120}" srcId="{4E3BC6B5-AD5F-4E34-93CB-4BD6F1AF8943}" destId="{A0B3C65B-24D7-4F27-9152-9EFAAA009417}" srcOrd="1" destOrd="0" parTransId="{654D2133-31E7-404F-9C7C-6F51171682A7}" sibTransId="{F1B82926-6E95-4E1E-B056-91E342A11972}"/>
    <dgm:cxn modelId="{D5CE6102-56F9-4ACC-ADF8-7507E86181E6}" srcId="{30E367FC-C2C8-4A44-8F49-212D7E0CCA9F}" destId="{4E3BC6B5-AD5F-4E34-93CB-4BD6F1AF8943}" srcOrd="0" destOrd="0" parTransId="{2CE62CED-0E9E-4C66-86AB-2D12328FB78A}" sibTransId="{E9954DEA-146D-4C04-A248-BA4FCD01BEAA}"/>
    <dgm:cxn modelId="{5C9849A0-C4E2-4E89-8D64-E23CB26D458B}" type="presOf" srcId="{6AE2C4D2-F4BD-46BB-A85A-30D43DBFDAF3}" destId="{58527476-0EB8-4577-921F-A8009BCD1550}" srcOrd="0" destOrd="0" presId="urn:microsoft.com/office/officeart/2005/8/layout/hierarchy5"/>
    <dgm:cxn modelId="{3C2F2E08-CB4D-42EA-98D2-E42801FF13D2}" type="presOf" srcId="{8E0149EF-1760-4EBD-A53B-6811C0954A28}" destId="{69737304-759C-4412-80C9-8ECAFF913E25}" srcOrd="0" destOrd="0" presId="urn:microsoft.com/office/officeart/2005/8/layout/hierarchy5"/>
    <dgm:cxn modelId="{4BFEF1F4-4BE9-4095-B4CB-E4CBB9F347E1}" srcId="{30E367FC-C2C8-4A44-8F49-212D7E0CCA9F}" destId="{8E0149EF-1760-4EBD-A53B-6811C0954A28}" srcOrd="2" destOrd="0" parTransId="{232D5492-1AE7-489C-8C61-C4461593D2CE}" sibTransId="{6D378B75-1E6D-4C88-9D88-8D399FDCA5E0}"/>
    <dgm:cxn modelId="{BA25228C-8543-4104-9DC2-BA22F1203E03}" srcId="{4E3BC6B5-AD5F-4E34-93CB-4BD6F1AF8943}" destId="{B6C98B85-ABEB-4F31-8C23-961C6FCAF549}" srcOrd="0" destOrd="0" parTransId="{C08A85C5-F2BB-4243-BAA9-497237A4E994}" sibTransId="{5CB4D1A7-1461-4C08-96A4-8CF6269EAF1E}"/>
    <dgm:cxn modelId="{15566D03-C20C-49E1-BE39-EB8CAF06B310}" type="presOf" srcId="{C08A85C5-F2BB-4243-BAA9-497237A4E994}" destId="{D0F862AD-6398-4FB6-BDAA-162727F519B3}" srcOrd="1" destOrd="0" presId="urn:microsoft.com/office/officeart/2005/8/layout/hierarchy5"/>
    <dgm:cxn modelId="{895DDB52-0503-44A6-B7B6-FEE289D3EFAF}" type="presOf" srcId="{B6C98B85-ABEB-4F31-8C23-961C6FCAF549}" destId="{1CBF6C9C-D51C-40AE-A481-31BD12EF4BA2}" srcOrd="0" destOrd="0" presId="urn:microsoft.com/office/officeart/2005/8/layout/hierarchy5"/>
    <dgm:cxn modelId="{5DDBFC4B-0ED5-4858-BA5D-7AE92C915FC3}" type="presOf" srcId="{C08A85C5-F2BB-4243-BAA9-497237A4E994}" destId="{CD46838C-E2BC-4B4A-9995-00E02DE31DF6}" srcOrd="0" destOrd="0" presId="urn:microsoft.com/office/officeart/2005/8/layout/hierarchy5"/>
    <dgm:cxn modelId="{B1ABA62F-7C27-42DB-95F2-7717BA219E1A}" type="presOf" srcId="{A0B3C65B-24D7-4F27-9152-9EFAAA009417}" destId="{78CC90E5-A33D-4D4B-8E7A-A670196B99D5}" srcOrd="0" destOrd="0" presId="urn:microsoft.com/office/officeart/2005/8/layout/hierarchy5"/>
    <dgm:cxn modelId="{C04041F3-9937-4AF4-941A-D5FC55A53754}" srcId="{30E367FC-C2C8-4A44-8F49-212D7E0CCA9F}" destId="{6AE2C4D2-F4BD-46BB-A85A-30D43DBFDAF3}" srcOrd="1" destOrd="0" parTransId="{990B4EBC-77BB-4DB0-BB96-FA67B59EC176}" sibTransId="{15D77B1E-D3C1-434A-9CA2-2BE8753D009F}"/>
    <dgm:cxn modelId="{24DEF302-6514-4639-BF1C-069371946382}" type="presOf" srcId="{4E3BC6B5-AD5F-4E34-93CB-4BD6F1AF8943}" destId="{D6926E82-0C45-467D-87C2-56CAE49C091D}" srcOrd="0" destOrd="0" presId="urn:microsoft.com/office/officeart/2005/8/layout/hierarchy5"/>
    <dgm:cxn modelId="{B117284F-3940-4A2E-B4EB-5302D986AABA}" type="presOf" srcId="{654D2133-31E7-404F-9C7C-6F51171682A7}" destId="{B0E0CD58-0E50-418B-92FD-C7F1301D59EA}" srcOrd="0" destOrd="0" presId="urn:microsoft.com/office/officeart/2005/8/layout/hierarchy5"/>
    <dgm:cxn modelId="{29972D3D-3B01-4F5B-BB5E-9FA103B9B08F}" type="presParOf" srcId="{991B1F53-112D-4684-8A0D-ED0CF77E9CB9}" destId="{B81F1ACC-F299-47D9-B15A-F367A68565A6}" srcOrd="0" destOrd="0" presId="urn:microsoft.com/office/officeart/2005/8/layout/hierarchy5"/>
    <dgm:cxn modelId="{84CA7FD7-BE48-4125-BB47-905B6CC3F750}" type="presParOf" srcId="{B81F1ACC-F299-47D9-B15A-F367A68565A6}" destId="{1419754E-65B1-45AD-9C5C-53F9CD0CD859}" srcOrd="0" destOrd="0" presId="urn:microsoft.com/office/officeart/2005/8/layout/hierarchy5"/>
    <dgm:cxn modelId="{29E1A801-9DC9-4B61-BFFB-EA749FFE7BAF}" type="presParOf" srcId="{B81F1ACC-F299-47D9-B15A-F367A68565A6}" destId="{D3AECAF1-9995-4202-AB96-F1B7CE0A8D4A}" srcOrd="1" destOrd="0" presId="urn:microsoft.com/office/officeart/2005/8/layout/hierarchy5"/>
    <dgm:cxn modelId="{D25DE940-C9B5-4EF7-BB49-9793478E5BE3}" type="presParOf" srcId="{D3AECAF1-9995-4202-AB96-F1B7CE0A8D4A}" destId="{32169EA3-00B4-4710-905E-03976567CF8D}" srcOrd="0" destOrd="0" presId="urn:microsoft.com/office/officeart/2005/8/layout/hierarchy5"/>
    <dgm:cxn modelId="{A6FC7D1E-939E-431B-B4E7-65316919307B}" type="presParOf" srcId="{32169EA3-00B4-4710-905E-03976567CF8D}" destId="{D6926E82-0C45-467D-87C2-56CAE49C091D}" srcOrd="0" destOrd="0" presId="urn:microsoft.com/office/officeart/2005/8/layout/hierarchy5"/>
    <dgm:cxn modelId="{281D7587-2C54-4DEA-860E-FC2761860BEB}" type="presParOf" srcId="{32169EA3-00B4-4710-905E-03976567CF8D}" destId="{6F237AA5-E184-4F81-8BA6-21CF5A43FB5A}" srcOrd="1" destOrd="0" presId="urn:microsoft.com/office/officeart/2005/8/layout/hierarchy5"/>
    <dgm:cxn modelId="{6AB9669E-E908-4D18-8B83-60EABE312D57}" type="presParOf" srcId="{6F237AA5-E184-4F81-8BA6-21CF5A43FB5A}" destId="{CD46838C-E2BC-4B4A-9995-00E02DE31DF6}" srcOrd="0" destOrd="0" presId="urn:microsoft.com/office/officeart/2005/8/layout/hierarchy5"/>
    <dgm:cxn modelId="{92513CDE-F934-4086-8BBD-ED8D0D1999D1}" type="presParOf" srcId="{CD46838C-E2BC-4B4A-9995-00E02DE31DF6}" destId="{D0F862AD-6398-4FB6-BDAA-162727F519B3}" srcOrd="0" destOrd="0" presId="urn:microsoft.com/office/officeart/2005/8/layout/hierarchy5"/>
    <dgm:cxn modelId="{85079211-C726-40F5-9675-75FE52B08DC6}" type="presParOf" srcId="{6F237AA5-E184-4F81-8BA6-21CF5A43FB5A}" destId="{8DC53737-2D52-491F-B190-7E232E4C7399}" srcOrd="1" destOrd="0" presId="urn:microsoft.com/office/officeart/2005/8/layout/hierarchy5"/>
    <dgm:cxn modelId="{C3A9DC21-8784-4178-8594-BD9008C45182}" type="presParOf" srcId="{8DC53737-2D52-491F-B190-7E232E4C7399}" destId="{1CBF6C9C-D51C-40AE-A481-31BD12EF4BA2}" srcOrd="0" destOrd="0" presId="urn:microsoft.com/office/officeart/2005/8/layout/hierarchy5"/>
    <dgm:cxn modelId="{6C7A6C2C-0D0F-4DD0-B2B8-4CA3D49E9A24}" type="presParOf" srcId="{8DC53737-2D52-491F-B190-7E232E4C7399}" destId="{068BFDC0-2076-4CA1-8B7A-7FB207A0B4C9}" srcOrd="1" destOrd="0" presId="urn:microsoft.com/office/officeart/2005/8/layout/hierarchy5"/>
    <dgm:cxn modelId="{04A4C374-78D3-4250-8163-9FF52C193F3D}" type="presParOf" srcId="{6F237AA5-E184-4F81-8BA6-21CF5A43FB5A}" destId="{B0E0CD58-0E50-418B-92FD-C7F1301D59EA}" srcOrd="2" destOrd="0" presId="urn:microsoft.com/office/officeart/2005/8/layout/hierarchy5"/>
    <dgm:cxn modelId="{5CCC1B34-4B2F-4908-880B-D1CCDA72613B}" type="presParOf" srcId="{B0E0CD58-0E50-418B-92FD-C7F1301D59EA}" destId="{47C25B86-FD43-48FA-8B16-F51D59EB8E5D}" srcOrd="0" destOrd="0" presId="urn:microsoft.com/office/officeart/2005/8/layout/hierarchy5"/>
    <dgm:cxn modelId="{C2FECFD8-CB49-478D-9C56-C552DCBC6E3B}" type="presParOf" srcId="{6F237AA5-E184-4F81-8BA6-21CF5A43FB5A}" destId="{3881EEA8-49C5-4999-AD4E-F5A112EEE72B}" srcOrd="3" destOrd="0" presId="urn:microsoft.com/office/officeart/2005/8/layout/hierarchy5"/>
    <dgm:cxn modelId="{8B7DAFD8-A173-48F9-AF09-77CF84C4F74E}" type="presParOf" srcId="{3881EEA8-49C5-4999-AD4E-F5A112EEE72B}" destId="{78CC90E5-A33D-4D4B-8E7A-A670196B99D5}" srcOrd="0" destOrd="0" presId="urn:microsoft.com/office/officeart/2005/8/layout/hierarchy5"/>
    <dgm:cxn modelId="{8BD9DC69-59E8-4922-9D75-B45B411A6515}" type="presParOf" srcId="{3881EEA8-49C5-4999-AD4E-F5A112EEE72B}" destId="{9ACB7259-DB17-4791-9D6F-AF715CF5FD16}" srcOrd="1" destOrd="0" presId="urn:microsoft.com/office/officeart/2005/8/layout/hierarchy5"/>
    <dgm:cxn modelId="{845A17F8-DBAA-4E64-BA66-143463924DEF}" type="presParOf" srcId="{991B1F53-112D-4684-8A0D-ED0CF77E9CB9}" destId="{DECBCC0D-E148-4EF1-968D-B30D9805FA8F}" srcOrd="1" destOrd="0" presId="urn:microsoft.com/office/officeart/2005/8/layout/hierarchy5"/>
    <dgm:cxn modelId="{CE125368-D174-4CBD-80B2-C8FB4766E252}" type="presParOf" srcId="{DECBCC0D-E148-4EF1-968D-B30D9805FA8F}" destId="{817312C6-5B85-4D51-8673-880A9FA660D6}" srcOrd="0" destOrd="0" presId="urn:microsoft.com/office/officeart/2005/8/layout/hierarchy5"/>
    <dgm:cxn modelId="{AE060F8C-51EF-406C-BBAA-18BF23E584AC}" type="presParOf" srcId="{817312C6-5B85-4D51-8673-880A9FA660D6}" destId="{58527476-0EB8-4577-921F-A8009BCD1550}" srcOrd="0" destOrd="0" presId="urn:microsoft.com/office/officeart/2005/8/layout/hierarchy5"/>
    <dgm:cxn modelId="{3D551ED7-2DDC-4852-A6FB-D54B7E5EC70E}" type="presParOf" srcId="{817312C6-5B85-4D51-8673-880A9FA660D6}" destId="{43B3C245-3E9A-406F-A765-3699C080D7D5}" srcOrd="1" destOrd="0" presId="urn:microsoft.com/office/officeart/2005/8/layout/hierarchy5"/>
    <dgm:cxn modelId="{0CF7EFF3-B9ED-4E87-ABF4-E5FC05FA78A3}" type="presParOf" srcId="{DECBCC0D-E148-4EF1-968D-B30D9805FA8F}" destId="{61A3C857-A4C8-4DDD-A60F-8DDE207843FC}" srcOrd="1" destOrd="0" presId="urn:microsoft.com/office/officeart/2005/8/layout/hierarchy5"/>
    <dgm:cxn modelId="{A5F4CE41-5976-4708-AA8A-22A29921E573}" type="presParOf" srcId="{61A3C857-A4C8-4DDD-A60F-8DDE207843FC}" destId="{7BA0442C-9ED4-44C3-9C98-E7F080DE113D}" srcOrd="0" destOrd="0" presId="urn:microsoft.com/office/officeart/2005/8/layout/hierarchy5"/>
    <dgm:cxn modelId="{D1F44EB7-33D1-42C5-BC45-43E1759EC97A}" type="presParOf" srcId="{DECBCC0D-E148-4EF1-968D-B30D9805FA8F}" destId="{57614B82-4737-4D15-839F-54BF9A57669C}" srcOrd="2" destOrd="0" presId="urn:microsoft.com/office/officeart/2005/8/layout/hierarchy5"/>
    <dgm:cxn modelId="{35DE5F88-BBF7-476C-BB12-C574A5F37DE2}" type="presParOf" srcId="{57614B82-4737-4D15-839F-54BF9A57669C}" destId="{69737304-759C-4412-80C9-8ECAFF913E25}" srcOrd="0" destOrd="0" presId="urn:microsoft.com/office/officeart/2005/8/layout/hierarchy5"/>
    <dgm:cxn modelId="{55C372FE-7FDF-44CE-BCA1-935190C2FA52}" type="presParOf" srcId="{57614B82-4737-4D15-839F-54BF9A57669C}" destId="{F80E031B-BBB5-40A9-AECE-A79C083BD941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0D8B-B758-4965-951D-4E33AC195982}">
      <dsp:nvSpPr>
        <dsp:cNvPr id="0" name=""/>
        <dsp:cNvSpPr/>
      </dsp:nvSpPr>
      <dsp:spPr>
        <a:xfrm>
          <a:off x="0" y="0"/>
          <a:ext cx="6431943" cy="113030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Gimnazja – kontynuacja zajęć</a:t>
          </a:r>
          <a:endParaRPr lang="pl-PL" sz="2800" kern="1200" dirty="0"/>
        </a:p>
      </dsp:txBody>
      <dsp:txXfrm>
        <a:off x="33105" y="33105"/>
        <a:ext cx="5212261" cy="1064091"/>
      </dsp:txXfrm>
    </dsp:sp>
    <dsp:sp modelId="{3707C19C-6FE4-4868-8AEA-CB1120E30F1A}">
      <dsp:nvSpPr>
        <dsp:cNvPr id="0" name=""/>
        <dsp:cNvSpPr/>
      </dsp:nvSpPr>
      <dsp:spPr>
        <a:xfrm>
          <a:off x="567524" y="1318684"/>
          <a:ext cx="6431943" cy="1130301"/>
        </a:xfrm>
        <a:prstGeom prst="roundRect">
          <a:avLst>
            <a:gd name="adj" fmla="val 10000"/>
          </a:avLst>
        </a:prstGeom>
        <a:solidFill>
          <a:srgbClr val="9C1608"/>
        </a:solid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Szkoły </a:t>
          </a:r>
          <a:r>
            <a:rPr lang="pl-PL" sz="2800" kern="1200" dirty="0" err="1" smtClean="0"/>
            <a:t>ponadgimnazjalne</a:t>
          </a:r>
          <a:r>
            <a:rPr lang="pl-PL" sz="2800" kern="1200" dirty="0" smtClean="0"/>
            <a:t> – rozpoczęcie zajęć DZ</a:t>
          </a:r>
          <a:endParaRPr lang="pl-PL" sz="2800" kern="1200" dirty="0"/>
        </a:p>
      </dsp:txBody>
      <dsp:txXfrm>
        <a:off x="600629" y="1351789"/>
        <a:ext cx="5063513" cy="1064091"/>
      </dsp:txXfrm>
    </dsp:sp>
    <dsp:sp modelId="{891EDD24-CA72-4A44-8B62-EE7FC40D48D5}">
      <dsp:nvSpPr>
        <dsp:cNvPr id="0" name=""/>
        <dsp:cNvSpPr/>
      </dsp:nvSpPr>
      <dsp:spPr>
        <a:xfrm>
          <a:off x="1135048" y="2637369"/>
          <a:ext cx="6431943" cy="113030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Szkoły podstawowe – przygotowanie koncepcji</a:t>
          </a:r>
          <a:endParaRPr lang="pl-PL" sz="2800" kern="1200" dirty="0"/>
        </a:p>
      </dsp:txBody>
      <dsp:txXfrm>
        <a:off x="1168153" y="2670474"/>
        <a:ext cx="5063513" cy="1064091"/>
      </dsp:txXfrm>
    </dsp:sp>
    <dsp:sp modelId="{D28F9470-03F0-4DF5-8BCF-18626771086F}">
      <dsp:nvSpPr>
        <dsp:cNvPr id="0" name=""/>
        <dsp:cNvSpPr/>
      </dsp:nvSpPr>
      <dsp:spPr>
        <a:xfrm>
          <a:off x="5697247" y="857144"/>
          <a:ext cx="734695" cy="7346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>
            <a:solidFill>
              <a:schemeClr val="tx2"/>
            </a:solidFill>
          </a:endParaRPr>
        </a:p>
      </dsp:txBody>
      <dsp:txXfrm>
        <a:off x="5862553" y="857144"/>
        <a:ext cx="404083" cy="552858"/>
      </dsp:txXfrm>
    </dsp:sp>
    <dsp:sp modelId="{7406E1AC-BC7A-4AAC-97EB-671B30915E07}">
      <dsp:nvSpPr>
        <dsp:cNvPr id="0" name=""/>
        <dsp:cNvSpPr/>
      </dsp:nvSpPr>
      <dsp:spPr>
        <a:xfrm>
          <a:off x="6264771" y="2168294"/>
          <a:ext cx="734695" cy="7346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300" kern="1200"/>
        </a:p>
      </dsp:txBody>
      <dsp:txXfrm>
        <a:off x="6430077" y="2168294"/>
        <a:ext cx="404083" cy="552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02F7B-E0AD-43D5-A2D0-286C2E935D3D}">
      <dsp:nvSpPr>
        <dsp:cNvPr id="0" name=""/>
        <dsp:cNvSpPr/>
      </dsp:nvSpPr>
      <dsp:spPr>
        <a:xfrm rot="5400000">
          <a:off x="-247687" y="249341"/>
          <a:ext cx="1651251" cy="1155876"/>
        </a:xfrm>
        <a:prstGeom prst="chevron">
          <a:avLst/>
        </a:prstGeom>
        <a:solidFill>
          <a:srgbClr val="C00000"/>
        </a:solidFill>
        <a:ln w="127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Kl. 1</a:t>
          </a:r>
          <a:endParaRPr lang="pl-PL" sz="3200" kern="1200" dirty="0">
            <a:solidFill>
              <a:schemeClr val="bg1"/>
            </a:solidFill>
          </a:endParaRPr>
        </a:p>
      </dsp:txBody>
      <dsp:txXfrm rot="-5400000">
        <a:off x="1" y="579591"/>
        <a:ext cx="1155876" cy="495375"/>
      </dsp:txXfrm>
    </dsp:sp>
    <dsp:sp modelId="{DC105DE3-8730-4EA9-994F-3176296CF850}">
      <dsp:nvSpPr>
        <dsp:cNvPr id="0" name=""/>
        <dsp:cNvSpPr/>
      </dsp:nvSpPr>
      <dsp:spPr>
        <a:xfrm rot="5400000">
          <a:off x="3406835" y="-2249305"/>
          <a:ext cx="1073313" cy="557523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Poznanie samego siebie</a:t>
          </a:r>
          <a:endParaRPr lang="pl-PL" sz="1800" b="1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Rynek edukacji i pracy</a:t>
          </a:r>
          <a:endParaRPr lang="pl-PL" sz="1800" b="1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Planowanie przyszłości zawodowej</a:t>
          </a:r>
          <a:endParaRPr lang="pl-PL" sz="1800" b="1" kern="1200" dirty="0">
            <a:solidFill>
              <a:srgbClr val="000066"/>
            </a:solidFill>
          </a:endParaRPr>
        </a:p>
      </dsp:txBody>
      <dsp:txXfrm rot="-5400000">
        <a:off x="1155876" y="54049"/>
        <a:ext cx="5522837" cy="968523"/>
      </dsp:txXfrm>
    </dsp:sp>
    <dsp:sp modelId="{0704E035-1C23-421C-9355-131BC4B6E004}">
      <dsp:nvSpPr>
        <dsp:cNvPr id="0" name=""/>
        <dsp:cNvSpPr/>
      </dsp:nvSpPr>
      <dsp:spPr>
        <a:xfrm rot="5400000">
          <a:off x="-247687" y="1707036"/>
          <a:ext cx="1651251" cy="1155876"/>
        </a:xfrm>
        <a:prstGeom prst="chevron">
          <a:avLst/>
        </a:prstGeom>
        <a:solidFill>
          <a:srgbClr val="C00000"/>
        </a:solidFill>
        <a:ln w="127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KL. 2</a:t>
          </a:r>
          <a:endParaRPr lang="pl-PL" sz="3200" kern="1200" dirty="0">
            <a:solidFill>
              <a:schemeClr val="bg1"/>
            </a:solidFill>
          </a:endParaRPr>
        </a:p>
      </dsp:txBody>
      <dsp:txXfrm rot="-5400000">
        <a:off x="1" y="2037286"/>
        <a:ext cx="1155876" cy="495375"/>
      </dsp:txXfrm>
    </dsp:sp>
    <dsp:sp modelId="{CDF4361F-8703-4276-A8D3-EE919F6DDFC6}">
      <dsp:nvSpPr>
        <dsp:cNvPr id="0" name=""/>
        <dsp:cNvSpPr/>
      </dsp:nvSpPr>
      <dsp:spPr>
        <a:xfrm rot="5400000">
          <a:off x="3406835" y="-777839"/>
          <a:ext cx="1073313" cy="557523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Poznanie samego siebie</a:t>
          </a:r>
          <a:endParaRPr lang="pl-PL" sz="1800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Rynek edukacji i pracy</a:t>
          </a:r>
          <a:endParaRPr lang="pl-PL" sz="1800" b="1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Planowanie przyszłości zawodo</a:t>
          </a:r>
          <a:r>
            <a:rPr lang="pl-PL" sz="2400" b="1" kern="1200" dirty="0" smtClean="0">
              <a:solidFill>
                <a:srgbClr val="000066"/>
              </a:solidFill>
            </a:rPr>
            <a:t>wej</a:t>
          </a:r>
          <a:endParaRPr lang="pl-PL" sz="2400" b="1" kern="1200" dirty="0">
            <a:solidFill>
              <a:srgbClr val="000066"/>
            </a:solidFill>
          </a:endParaRPr>
        </a:p>
      </dsp:txBody>
      <dsp:txXfrm rot="-5400000">
        <a:off x="1155876" y="1525515"/>
        <a:ext cx="5522837" cy="968523"/>
      </dsp:txXfrm>
    </dsp:sp>
    <dsp:sp modelId="{E8548F22-44FE-4BBD-8780-6BC81FCAAF07}">
      <dsp:nvSpPr>
        <dsp:cNvPr id="0" name=""/>
        <dsp:cNvSpPr/>
      </dsp:nvSpPr>
      <dsp:spPr>
        <a:xfrm rot="5400000">
          <a:off x="-247687" y="3164732"/>
          <a:ext cx="1651251" cy="1155876"/>
        </a:xfrm>
        <a:prstGeom prst="chevron">
          <a:avLst/>
        </a:prstGeom>
        <a:solidFill>
          <a:srgbClr val="C00000"/>
        </a:solidFill>
        <a:ln w="1270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Kl. 3</a:t>
          </a:r>
          <a:endParaRPr lang="pl-PL" sz="3200" kern="1200" dirty="0">
            <a:solidFill>
              <a:schemeClr val="bg1"/>
            </a:solidFill>
          </a:endParaRPr>
        </a:p>
      </dsp:txBody>
      <dsp:txXfrm rot="-5400000">
        <a:off x="1" y="3494982"/>
        <a:ext cx="1155876" cy="495375"/>
      </dsp:txXfrm>
    </dsp:sp>
    <dsp:sp modelId="{7E83DC34-86D6-4BE1-BFAB-A192EDE26A0C}">
      <dsp:nvSpPr>
        <dsp:cNvPr id="0" name=""/>
        <dsp:cNvSpPr/>
      </dsp:nvSpPr>
      <dsp:spPr>
        <a:xfrm rot="5400000">
          <a:off x="3406835" y="666084"/>
          <a:ext cx="1073313" cy="557523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Poznanie samego siebie</a:t>
          </a:r>
          <a:endParaRPr lang="pl-PL" sz="1800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Rynek edukacji i pracy</a:t>
          </a:r>
          <a:endParaRPr lang="pl-PL" sz="1800" b="1" kern="1200" dirty="0">
            <a:solidFill>
              <a:srgbClr val="0000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Planowanie przyszłości zawodow</a:t>
          </a:r>
          <a:r>
            <a:rPr lang="pl-PL" sz="2400" b="1" kern="1200" dirty="0" smtClean="0">
              <a:solidFill>
                <a:srgbClr val="000066"/>
              </a:solidFill>
            </a:rPr>
            <a:t>ej</a:t>
          </a:r>
          <a:endParaRPr lang="pl-PL" sz="2400" b="1" kern="1200" dirty="0">
            <a:solidFill>
              <a:srgbClr val="000066"/>
            </a:solidFill>
          </a:endParaRPr>
        </a:p>
      </dsp:txBody>
      <dsp:txXfrm rot="-5400000">
        <a:off x="1155876" y="2969439"/>
        <a:ext cx="5522837" cy="968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18E2-B1A1-4C0C-AC2C-C54D979E44FA}">
      <dsp:nvSpPr>
        <dsp:cNvPr id="0" name=""/>
        <dsp:cNvSpPr/>
      </dsp:nvSpPr>
      <dsp:spPr>
        <a:xfrm>
          <a:off x="4114800" y="1567061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590E-BA7F-4203-94DC-AFB74441B723}">
      <dsp:nvSpPr>
        <dsp:cNvPr id="0" name=""/>
        <dsp:cNvSpPr/>
      </dsp:nvSpPr>
      <dsp:spPr>
        <a:xfrm>
          <a:off x="4114800" y="1567061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495F3-C668-4DEE-A5C1-2BFFB13047F0}">
      <dsp:nvSpPr>
        <dsp:cNvPr id="0" name=""/>
        <dsp:cNvSpPr/>
      </dsp:nvSpPr>
      <dsp:spPr>
        <a:xfrm>
          <a:off x="3040554" y="1567061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DC26-95F0-44C3-8166-1B5181B0C87A}">
      <dsp:nvSpPr>
        <dsp:cNvPr id="0" name=""/>
        <dsp:cNvSpPr/>
      </dsp:nvSpPr>
      <dsp:spPr>
        <a:xfrm>
          <a:off x="892063" y="1567061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3452-B4EC-4DF9-943A-8B84BDF657F0}">
      <dsp:nvSpPr>
        <dsp:cNvPr id="0" name=""/>
        <dsp:cNvSpPr/>
      </dsp:nvSpPr>
      <dsp:spPr>
        <a:xfrm>
          <a:off x="1828778" y="27401"/>
          <a:ext cx="4572042" cy="153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smtClean="0">
              <a:latin typeface="+mn-lt"/>
            </a:rPr>
            <a:t>Program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smtClean="0">
              <a:latin typeface="+mn-lt"/>
            </a:rPr>
            <a:t>"Co dalej po dyplomie czyli rozwój           w kierunku kompetencji”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baseline="0" dirty="0" smtClean="0">
              <a:solidFill>
                <a:schemeClr val="tx2"/>
              </a:solidFill>
              <a:latin typeface="+mn-lt"/>
            </a:rPr>
            <a:t>48 </a:t>
          </a:r>
          <a:r>
            <a:rPr lang="pl-PL" sz="2400" b="1" kern="1200" baseline="0" dirty="0" smtClean="0">
              <a:solidFill>
                <a:schemeClr val="tx2"/>
              </a:solidFill>
              <a:latin typeface="+mn-lt"/>
            </a:rPr>
            <a:t>godz.</a:t>
          </a:r>
          <a:endParaRPr lang="pl-PL" sz="2400" b="1" kern="1200" dirty="0">
            <a:solidFill>
              <a:schemeClr val="tx2"/>
            </a:solidFill>
            <a:latin typeface="+mn-lt"/>
          </a:endParaRPr>
        </a:p>
      </dsp:txBody>
      <dsp:txXfrm>
        <a:off x="1828778" y="27401"/>
        <a:ext cx="4572042" cy="1539660"/>
      </dsp:txXfrm>
    </dsp:sp>
    <dsp:sp modelId="{DEAC7CD6-AA89-4EEF-A095-1A551FAE4908}">
      <dsp:nvSpPr>
        <dsp:cNvPr id="0" name=""/>
        <dsp:cNvSpPr/>
      </dsp:nvSpPr>
      <dsp:spPr>
        <a:xfrm>
          <a:off x="4256" y="1939940"/>
          <a:ext cx="1775612" cy="1265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15 godz.</a:t>
          </a:r>
          <a:endParaRPr lang="pl-PL" sz="2400" kern="1200" dirty="0"/>
        </a:p>
      </dsp:txBody>
      <dsp:txXfrm>
        <a:off x="4256" y="1939940"/>
        <a:ext cx="1775612" cy="1265647"/>
      </dsp:txXfrm>
    </dsp:sp>
    <dsp:sp modelId="{2D893340-1C86-4D05-AD86-20DAAFA929D7}">
      <dsp:nvSpPr>
        <dsp:cNvPr id="0" name=""/>
        <dsp:cNvSpPr/>
      </dsp:nvSpPr>
      <dsp:spPr>
        <a:xfrm>
          <a:off x="2152748" y="1939940"/>
          <a:ext cx="1775612" cy="1265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2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15 godz.</a:t>
          </a:r>
          <a:endParaRPr lang="pl-PL" sz="2400" kern="1200" dirty="0"/>
        </a:p>
      </dsp:txBody>
      <dsp:txXfrm>
        <a:off x="2152748" y="1939940"/>
        <a:ext cx="1775612" cy="1265647"/>
      </dsp:txXfrm>
    </dsp:sp>
    <dsp:sp modelId="{354F2918-ACE1-4742-91F1-C721C7AC36AC}">
      <dsp:nvSpPr>
        <dsp:cNvPr id="0" name=""/>
        <dsp:cNvSpPr/>
      </dsp:nvSpPr>
      <dsp:spPr>
        <a:xfrm>
          <a:off x="4301239" y="1939940"/>
          <a:ext cx="1775612" cy="1265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12 </a:t>
          </a:r>
          <a:r>
            <a:rPr lang="pl-PL" sz="2400" kern="1200" dirty="0" smtClean="0"/>
            <a:t>godz.</a:t>
          </a:r>
          <a:endParaRPr lang="pl-PL" sz="2400" kern="1200" dirty="0"/>
        </a:p>
      </dsp:txBody>
      <dsp:txXfrm>
        <a:off x="4301239" y="1939940"/>
        <a:ext cx="1775612" cy="1265647"/>
      </dsp:txXfrm>
    </dsp:sp>
    <dsp:sp modelId="{FC68F482-13FB-4399-82B6-96B7E7282A11}">
      <dsp:nvSpPr>
        <dsp:cNvPr id="0" name=""/>
        <dsp:cNvSpPr/>
      </dsp:nvSpPr>
      <dsp:spPr>
        <a:xfrm>
          <a:off x="6449730" y="1939940"/>
          <a:ext cx="1775612" cy="1265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6 godz</a:t>
          </a:r>
          <a:r>
            <a:rPr lang="pl-PL" sz="2400" kern="1200" dirty="0" smtClean="0"/>
            <a:t>.</a:t>
          </a:r>
          <a:endParaRPr lang="pl-PL" sz="2400" kern="1200" dirty="0"/>
        </a:p>
      </dsp:txBody>
      <dsp:txXfrm>
        <a:off x="6449730" y="1939940"/>
        <a:ext cx="1775612" cy="1265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697BA-0EE0-485A-9B6F-51CDBD3F3025}">
      <dsp:nvSpPr>
        <dsp:cNvPr id="0" name=""/>
        <dsp:cNvSpPr/>
      </dsp:nvSpPr>
      <dsp:spPr>
        <a:xfrm rot="5400000">
          <a:off x="-165132" y="167812"/>
          <a:ext cx="1100881" cy="770617"/>
        </a:xfrm>
        <a:prstGeom prst="chevron">
          <a:avLst/>
        </a:prstGeom>
        <a:solidFill>
          <a:srgbClr val="C0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1</a:t>
          </a:r>
          <a:endParaRPr lang="pl-PL" sz="2100" b="1" kern="1200" dirty="0"/>
        </a:p>
      </dsp:txBody>
      <dsp:txXfrm rot="-5400000">
        <a:off x="1" y="387989"/>
        <a:ext cx="770617" cy="330264"/>
      </dsp:txXfrm>
    </dsp:sp>
    <dsp:sp modelId="{5D458A02-8BD1-4E7F-9BE7-D8F7D4D12328}">
      <dsp:nvSpPr>
        <dsp:cNvPr id="0" name=""/>
        <dsp:cNvSpPr/>
      </dsp:nvSpPr>
      <dsp:spPr>
        <a:xfrm rot="5400000">
          <a:off x="3599397" y="-2826099"/>
          <a:ext cx="715573" cy="637313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Jednostka modułowa „Bilans zasobów”</a:t>
          </a:r>
          <a:endParaRPr lang="pl-PL" sz="1800" b="1" kern="1200" dirty="0">
            <a:solidFill>
              <a:srgbClr val="000066"/>
            </a:solidFill>
          </a:endParaRPr>
        </a:p>
      </dsp:txBody>
      <dsp:txXfrm rot="-5400000">
        <a:off x="770618" y="37611"/>
        <a:ext cx="6338201" cy="645711"/>
      </dsp:txXfrm>
    </dsp:sp>
    <dsp:sp modelId="{482E4B74-6E0E-492C-A91F-377D60A9CB06}">
      <dsp:nvSpPr>
        <dsp:cNvPr id="0" name=""/>
        <dsp:cNvSpPr/>
      </dsp:nvSpPr>
      <dsp:spPr>
        <a:xfrm rot="5400000">
          <a:off x="-165132" y="1119865"/>
          <a:ext cx="1100881" cy="770617"/>
        </a:xfrm>
        <a:prstGeom prst="chevron">
          <a:avLst/>
        </a:prstGeom>
        <a:solidFill>
          <a:srgbClr val="C0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2</a:t>
          </a:r>
          <a:endParaRPr lang="pl-PL" sz="2100" b="1" kern="1200" dirty="0"/>
        </a:p>
      </dsp:txBody>
      <dsp:txXfrm rot="-5400000">
        <a:off x="1" y="1340042"/>
        <a:ext cx="770617" cy="330264"/>
      </dsp:txXfrm>
    </dsp:sp>
    <dsp:sp modelId="{0AF92906-BDAB-4197-9E40-B3C0085C4CFA}">
      <dsp:nvSpPr>
        <dsp:cNvPr id="0" name=""/>
        <dsp:cNvSpPr/>
      </dsp:nvSpPr>
      <dsp:spPr>
        <a:xfrm rot="5400000">
          <a:off x="3599397" y="-1874047"/>
          <a:ext cx="715573" cy="637313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Jednostka modułowa „Kwalifikacje                                                                 i kompetencje w perspektywie rozwoju” </a:t>
          </a:r>
          <a:endParaRPr lang="pl-PL" sz="1800" b="1" kern="1200" dirty="0">
            <a:solidFill>
              <a:srgbClr val="000066"/>
            </a:solidFill>
          </a:endParaRPr>
        </a:p>
      </dsp:txBody>
      <dsp:txXfrm rot="-5400000">
        <a:off x="770618" y="989663"/>
        <a:ext cx="6338201" cy="645711"/>
      </dsp:txXfrm>
    </dsp:sp>
    <dsp:sp modelId="{14026B8D-761F-4780-87BF-6E84F2FC3C5C}">
      <dsp:nvSpPr>
        <dsp:cNvPr id="0" name=""/>
        <dsp:cNvSpPr/>
      </dsp:nvSpPr>
      <dsp:spPr>
        <a:xfrm rot="5400000">
          <a:off x="-165132" y="2071917"/>
          <a:ext cx="1100881" cy="770617"/>
        </a:xfrm>
        <a:prstGeom prst="chevron">
          <a:avLst/>
        </a:prstGeom>
        <a:solidFill>
          <a:srgbClr val="C0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3</a:t>
          </a:r>
          <a:endParaRPr lang="pl-PL" sz="2100" b="1" kern="1200" dirty="0"/>
        </a:p>
      </dsp:txBody>
      <dsp:txXfrm rot="-5400000">
        <a:off x="1" y="2292094"/>
        <a:ext cx="770617" cy="330264"/>
      </dsp:txXfrm>
    </dsp:sp>
    <dsp:sp modelId="{71EEB82D-8578-463C-A978-D5FF01D43061}">
      <dsp:nvSpPr>
        <dsp:cNvPr id="0" name=""/>
        <dsp:cNvSpPr/>
      </dsp:nvSpPr>
      <dsp:spPr>
        <a:xfrm rot="5400000">
          <a:off x="3599397" y="-921994"/>
          <a:ext cx="715573" cy="637313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Jednostka modułowa „Rynek pracy”</a:t>
          </a:r>
          <a:endParaRPr lang="pl-PL" sz="1800" b="1" kern="1200" dirty="0">
            <a:solidFill>
              <a:srgbClr val="000066"/>
            </a:solidFill>
          </a:endParaRPr>
        </a:p>
      </dsp:txBody>
      <dsp:txXfrm rot="-5400000">
        <a:off x="770618" y="1941716"/>
        <a:ext cx="6338201" cy="645711"/>
      </dsp:txXfrm>
    </dsp:sp>
    <dsp:sp modelId="{51B2A0E6-3FF0-4BE0-BAAA-1E51E46A7874}">
      <dsp:nvSpPr>
        <dsp:cNvPr id="0" name=""/>
        <dsp:cNvSpPr/>
      </dsp:nvSpPr>
      <dsp:spPr>
        <a:xfrm rot="5400000">
          <a:off x="-165132" y="3023970"/>
          <a:ext cx="1100881" cy="770617"/>
        </a:xfrm>
        <a:prstGeom prst="chevron">
          <a:avLst/>
        </a:prstGeom>
        <a:solidFill>
          <a:srgbClr val="C0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4</a:t>
          </a:r>
          <a:endParaRPr lang="pl-PL" sz="2100" b="1" kern="1200" dirty="0"/>
        </a:p>
      </dsp:txBody>
      <dsp:txXfrm rot="-5400000">
        <a:off x="1" y="3244147"/>
        <a:ext cx="770617" cy="330264"/>
      </dsp:txXfrm>
    </dsp:sp>
    <dsp:sp modelId="{CDCC72AB-2B1C-4B63-9D71-8D2DA0F4B10A}">
      <dsp:nvSpPr>
        <dsp:cNvPr id="0" name=""/>
        <dsp:cNvSpPr/>
      </dsp:nvSpPr>
      <dsp:spPr>
        <a:xfrm rot="5400000">
          <a:off x="3599397" y="30058"/>
          <a:ext cx="715573" cy="637313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000066"/>
              </a:solidFill>
            </a:rPr>
            <a:t>Jednostka modułowa „Indywidualny Plan Zawodowy”</a:t>
          </a:r>
          <a:endParaRPr lang="pl-PL" sz="1800" b="1" kern="1200" dirty="0">
            <a:solidFill>
              <a:srgbClr val="000066"/>
            </a:solidFill>
          </a:endParaRPr>
        </a:p>
      </dsp:txBody>
      <dsp:txXfrm rot="-5400000">
        <a:off x="770618" y="2893769"/>
        <a:ext cx="6338201" cy="645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18E2-B1A1-4C0C-AC2C-C54D979E44FA}">
      <dsp:nvSpPr>
        <dsp:cNvPr id="0" name=""/>
        <dsp:cNvSpPr/>
      </dsp:nvSpPr>
      <dsp:spPr>
        <a:xfrm>
          <a:off x="4114800" y="185956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4590E-BA7F-4203-94DC-AFB74441B723}">
      <dsp:nvSpPr>
        <dsp:cNvPr id="0" name=""/>
        <dsp:cNvSpPr/>
      </dsp:nvSpPr>
      <dsp:spPr>
        <a:xfrm>
          <a:off x="4114800" y="185956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495F3-C668-4DEE-A5C1-2BFFB13047F0}">
      <dsp:nvSpPr>
        <dsp:cNvPr id="0" name=""/>
        <dsp:cNvSpPr/>
      </dsp:nvSpPr>
      <dsp:spPr>
        <a:xfrm>
          <a:off x="3040554" y="185956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6DC26-95F0-44C3-8166-1B5181B0C87A}">
      <dsp:nvSpPr>
        <dsp:cNvPr id="0" name=""/>
        <dsp:cNvSpPr/>
      </dsp:nvSpPr>
      <dsp:spPr>
        <a:xfrm>
          <a:off x="892063" y="185956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3452-B4EC-4DF9-943A-8B84BDF657F0}">
      <dsp:nvSpPr>
        <dsp:cNvPr id="0" name=""/>
        <dsp:cNvSpPr/>
      </dsp:nvSpPr>
      <dsp:spPr>
        <a:xfrm>
          <a:off x="1828778" y="675486"/>
          <a:ext cx="4572042" cy="1184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smtClean="0">
              <a:latin typeface="+mn-lt"/>
            </a:rPr>
            <a:t>Program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baseline="0" dirty="0" smtClean="0">
              <a:latin typeface="+mn-lt"/>
            </a:rPr>
            <a:t>"Co dalej po dyplomie czyli rozwój           w kierunku kompetencji”</a:t>
          </a:r>
          <a:endParaRPr lang="pl-PL" sz="1800" b="1" kern="1200" dirty="0">
            <a:latin typeface="+mn-lt"/>
          </a:endParaRPr>
        </a:p>
      </dsp:txBody>
      <dsp:txXfrm>
        <a:off x="1828778" y="675486"/>
        <a:ext cx="4572042" cy="1184076"/>
      </dsp:txXfrm>
    </dsp:sp>
    <dsp:sp modelId="{DEAC7CD6-AA89-4EEF-A095-1A551FAE4908}">
      <dsp:nvSpPr>
        <dsp:cNvPr id="0" name=""/>
        <dsp:cNvSpPr/>
      </dsp:nvSpPr>
      <dsp:spPr>
        <a:xfrm>
          <a:off x="4256" y="223244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1</a:t>
          </a:r>
          <a:endParaRPr lang="pl-PL" sz="2400" kern="1200" dirty="0"/>
        </a:p>
      </dsp:txBody>
      <dsp:txXfrm>
        <a:off x="4256" y="2232441"/>
        <a:ext cx="1775612" cy="887806"/>
      </dsp:txXfrm>
    </dsp:sp>
    <dsp:sp modelId="{2D893340-1C86-4D05-AD86-20DAAFA929D7}">
      <dsp:nvSpPr>
        <dsp:cNvPr id="0" name=""/>
        <dsp:cNvSpPr/>
      </dsp:nvSpPr>
      <dsp:spPr>
        <a:xfrm>
          <a:off x="2152748" y="223244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2</a:t>
          </a:r>
          <a:endParaRPr lang="pl-PL" sz="2400" kern="1200" dirty="0"/>
        </a:p>
      </dsp:txBody>
      <dsp:txXfrm>
        <a:off x="2152748" y="2232441"/>
        <a:ext cx="1775612" cy="887806"/>
      </dsp:txXfrm>
    </dsp:sp>
    <dsp:sp modelId="{354F2918-ACE1-4742-91F1-C721C7AC36AC}">
      <dsp:nvSpPr>
        <dsp:cNvPr id="0" name=""/>
        <dsp:cNvSpPr/>
      </dsp:nvSpPr>
      <dsp:spPr>
        <a:xfrm>
          <a:off x="4301239" y="223244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3</a:t>
          </a:r>
          <a:endParaRPr lang="pl-PL" sz="2400" kern="1200" dirty="0"/>
        </a:p>
      </dsp:txBody>
      <dsp:txXfrm>
        <a:off x="4301239" y="2232441"/>
        <a:ext cx="1775612" cy="887806"/>
      </dsp:txXfrm>
    </dsp:sp>
    <dsp:sp modelId="{FC68F482-13FB-4399-82B6-96B7E7282A11}">
      <dsp:nvSpPr>
        <dsp:cNvPr id="0" name=""/>
        <dsp:cNvSpPr/>
      </dsp:nvSpPr>
      <dsp:spPr>
        <a:xfrm>
          <a:off x="6449730" y="2232441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Moduł 4</a:t>
          </a:r>
          <a:endParaRPr lang="pl-PL" sz="2400" kern="1200" dirty="0"/>
        </a:p>
      </dsp:txBody>
      <dsp:txXfrm>
        <a:off x="6449730" y="2232441"/>
        <a:ext cx="1775612" cy="887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A6B72-F53C-4231-8241-BFF05F1D6CB9}">
      <dsp:nvSpPr>
        <dsp:cNvPr id="0" name=""/>
        <dsp:cNvSpPr/>
      </dsp:nvSpPr>
      <dsp:spPr>
        <a:xfrm>
          <a:off x="4308826" y="1525758"/>
          <a:ext cx="3469914" cy="280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16"/>
              </a:lnTo>
              <a:lnTo>
                <a:pt x="3469914" y="191116"/>
              </a:lnTo>
              <a:lnTo>
                <a:pt x="3469914" y="28044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A4A36-1DDF-479A-B1FE-F54142A32D57}">
      <dsp:nvSpPr>
        <dsp:cNvPr id="0" name=""/>
        <dsp:cNvSpPr/>
      </dsp:nvSpPr>
      <dsp:spPr>
        <a:xfrm>
          <a:off x="4308826" y="1525758"/>
          <a:ext cx="1621516" cy="33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24"/>
              </a:lnTo>
              <a:lnTo>
                <a:pt x="1621516" y="242924"/>
              </a:lnTo>
              <a:lnTo>
                <a:pt x="1621516" y="33225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093E3-F72F-4610-B005-924122953045}">
      <dsp:nvSpPr>
        <dsp:cNvPr id="0" name=""/>
        <dsp:cNvSpPr/>
      </dsp:nvSpPr>
      <dsp:spPr>
        <a:xfrm>
          <a:off x="4034419" y="1525758"/>
          <a:ext cx="274406" cy="280446"/>
        </a:xfrm>
        <a:custGeom>
          <a:avLst/>
          <a:gdLst/>
          <a:ahLst/>
          <a:cxnLst/>
          <a:rect l="0" t="0" r="0" b="0"/>
          <a:pathLst>
            <a:path>
              <a:moveTo>
                <a:pt x="274406" y="0"/>
              </a:moveTo>
              <a:lnTo>
                <a:pt x="274406" y="191116"/>
              </a:lnTo>
              <a:lnTo>
                <a:pt x="0" y="191116"/>
              </a:lnTo>
              <a:lnTo>
                <a:pt x="0" y="28044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36E66-C32B-4F4F-945C-61991CC07C26}">
      <dsp:nvSpPr>
        <dsp:cNvPr id="0" name=""/>
        <dsp:cNvSpPr/>
      </dsp:nvSpPr>
      <dsp:spPr>
        <a:xfrm>
          <a:off x="2307222" y="1525758"/>
          <a:ext cx="2001604" cy="280446"/>
        </a:xfrm>
        <a:custGeom>
          <a:avLst/>
          <a:gdLst/>
          <a:ahLst/>
          <a:cxnLst/>
          <a:rect l="0" t="0" r="0" b="0"/>
          <a:pathLst>
            <a:path>
              <a:moveTo>
                <a:pt x="2001604" y="0"/>
              </a:moveTo>
              <a:lnTo>
                <a:pt x="2001604" y="191116"/>
              </a:lnTo>
              <a:lnTo>
                <a:pt x="0" y="191116"/>
              </a:lnTo>
              <a:lnTo>
                <a:pt x="0" y="28044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80CD-5DFF-479B-A3FD-31F87A058972}">
      <dsp:nvSpPr>
        <dsp:cNvPr id="0" name=""/>
        <dsp:cNvSpPr/>
      </dsp:nvSpPr>
      <dsp:spPr>
        <a:xfrm>
          <a:off x="714513" y="1525758"/>
          <a:ext cx="3594312" cy="305416"/>
        </a:xfrm>
        <a:custGeom>
          <a:avLst/>
          <a:gdLst/>
          <a:ahLst/>
          <a:cxnLst/>
          <a:rect l="0" t="0" r="0" b="0"/>
          <a:pathLst>
            <a:path>
              <a:moveTo>
                <a:pt x="3594312" y="0"/>
              </a:moveTo>
              <a:lnTo>
                <a:pt x="3594312" y="216086"/>
              </a:lnTo>
              <a:lnTo>
                <a:pt x="0" y="216086"/>
              </a:lnTo>
              <a:lnTo>
                <a:pt x="0" y="30541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005B3-6F3A-497E-9E20-BE209B916B00}">
      <dsp:nvSpPr>
        <dsp:cNvPr id="0" name=""/>
        <dsp:cNvSpPr/>
      </dsp:nvSpPr>
      <dsp:spPr>
        <a:xfrm>
          <a:off x="3412522" y="281294"/>
          <a:ext cx="1792607" cy="1244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FF38-B0C8-40C9-8B34-FF1104895249}">
      <dsp:nvSpPr>
        <dsp:cNvPr id="0" name=""/>
        <dsp:cNvSpPr/>
      </dsp:nvSpPr>
      <dsp:spPr>
        <a:xfrm>
          <a:off x="3519665" y="383080"/>
          <a:ext cx="1792607" cy="1244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JM 01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Bilans zasobów</a:t>
          </a:r>
          <a:endParaRPr lang="pl-PL" sz="1800" kern="1200" dirty="0"/>
        </a:p>
      </dsp:txBody>
      <dsp:txXfrm>
        <a:off x="3556114" y="419529"/>
        <a:ext cx="1719709" cy="1171565"/>
      </dsp:txXfrm>
    </dsp:sp>
    <dsp:sp modelId="{5FB82250-DC61-4990-BC5F-97FCA568BDB0}">
      <dsp:nvSpPr>
        <dsp:cNvPr id="0" name=""/>
        <dsp:cNvSpPr/>
      </dsp:nvSpPr>
      <dsp:spPr>
        <a:xfrm>
          <a:off x="-16607" y="1831175"/>
          <a:ext cx="1462243" cy="1270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05E8C-2848-49F7-98EF-253B04E6C867}">
      <dsp:nvSpPr>
        <dsp:cNvPr id="0" name=""/>
        <dsp:cNvSpPr/>
      </dsp:nvSpPr>
      <dsp:spPr>
        <a:xfrm>
          <a:off x="90535" y="1932961"/>
          <a:ext cx="1462243" cy="1270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Osobowość zawodowa</a:t>
          </a:r>
          <a:endParaRPr lang="pl-PL" sz="1400" kern="1200" dirty="0"/>
        </a:p>
      </dsp:txBody>
      <dsp:txXfrm>
        <a:off x="127749" y="1970175"/>
        <a:ext cx="1387815" cy="1196157"/>
      </dsp:txXfrm>
    </dsp:sp>
    <dsp:sp modelId="{B1ECD5AE-93C1-4811-B179-47AB31FB9AA5}">
      <dsp:nvSpPr>
        <dsp:cNvPr id="0" name=""/>
        <dsp:cNvSpPr/>
      </dsp:nvSpPr>
      <dsp:spPr>
        <a:xfrm>
          <a:off x="1678397" y="1806204"/>
          <a:ext cx="1257650" cy="1536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51B0D-EA09-4449-913D-47EEED59893F}">
      <dsp:nvSpPr>
        <dsp:cNvPr id="0" name=""/>
        <dsp:cNvSpPr/>
      </dsp:nvSpPr>
      <dsp:spPr>
        <a:xfrm>
          <a:off x="1785539" y="1907990"/>
          <a:ext cx="1257650" cy="153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Potrzeby, wartości        i cele</a:t>
          </a:r>
          <a:endParaRPr lang="pl-PL" sz="1400" kern="1200" dirty="0"/>
        </a:p>
      </dsp:txBody>
      <dsp:txXfrm>
        <a:off x="1822374" y="1944825"/>
        <a:ext cx="1183980" cy="1463036"/>
      </dsp:txXfrm>
    </dsp:sp>
    <dsp:sp modelId="{1C2B8CB8-BDA4-4DFC-BB6B-A61B3E2618D4}">
      <dsp:nvSpPr>
        <dsp:cNvPr id="0" name=""/>
        <dsp:cNvSpPr/>
      </dsp:nvSpPr>
      <dsp:spPr>
        <a:xfrm>
          <a:off x="3150333" y="1806204"/>
          <a:ext cx="1768172" cy="1350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3F6F-92E4-4D8E-9A70-38893C5CFAA6}">
      <dsp:nvSpPr>
        <dsp:cNvPr id="0" name=""/>
        <dsp:cNvSpPr/>
      </dsp:nvSpPr>
      <dsp:spPr>
        <a:xfrm>
          <a:off x="3257476" y="1907990"/>
          <a:ext cx="1768172" cy="1350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Zarządzanie sobą                   w czasie</a:t>
          </a:r>
          <a:endParaRPr lang="pl-PL" sz="1400" kern="1200" dirty="0"/>
        </a:p>
      </dsp:txBody>
      <dsp:txXfrm>
        <a:off x="3297045" y="1947559"/>
        <a:ext cx="1689034" cy="1271857"/>
      </dsp:txXfrm>
    </dsp:sp>
    <dsp:sp modelId="{9F64424D-523F-45D8-83BB-9524381844DC}">
      <dsp:nvSpPr>
        <dsp:cNvPr id="0" name=""/>
        <dsp:cNvSpPr/>
      </dsp:nvSpPr>
      <dsp:spPr>
        <a:xfrm>
          <a:off x="5133032" y="1858013"/>
          <a:ext cx="1594620" cy="1714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C38B2-D9DE-490A-AA81-EA60EA87ABC6}">
      <dsp:nvSpPr>
        <dsp:cNvPr id="0" name=""/>
        <dsp:cNvSpPr/>
      </dsp:nvSpPr>
      <dsp:spPr>
        <a:xfrm>
          <a:off x="5240175" y="1959799"/>
          <a:ext cx="1594620" cy="1714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Umiejętności interpersonalne</a:t>
          </a:r>
          <a:endParaRPr lang="pl-PL" sz="1400" kern="1200" dirty="0"/>
        </a:p>
      </dsp:txBody>
      <dsp:txXfrm>
        <a:off x="5286880" y="2006504"/>
        <a:ext cx="1501210" cy="1621016"/>
      </dsp:txXfrm>
    </dsp:sp>
    <dsp:sp modelId="{FDDF671E-98F7-49EF-8D9E-C28FEEE531F1}">
      <dsp:nvSpPr>
        <dsp:cNvPr id="0" name=""/>
        <dsp:cNvSpPr/>
      </dsp:nvSpPr>
      <dsp:spPr>
        <a:xfrm>
          <a:off x="6941697" y="1806204"/>
          <a:ext cx="1674087" cy="162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37DB-2C04-4E2A-A12B-E74AF31A131D}">
      <dsp:nvSpPr>
        <dsp:cNvPr id="0" name=""/>
        <dsp:cNvSpPr/>
      </dsp:nvSpPr>
      <dsp:spPr>
        <a:xfrm>
          <a:off x="7048840" y="1907990"/>
          <a:ext cx="1674087" cy="162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Autoprezentacja</a:t>
          </a:r>
          <a:endParaRPr lang="pl-PL" sz="1400" kern="1200" dirty="0"/>
        </a:p>
      </dsp:txBody>
      <dsp:txXfrm>
        <a:off x="7096422" y="1955572"/>
        <a:ext cx="1578923" cy="15294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F0DDF-B79C-481A-B806-97AEA2F4D274}">
      <dsp:nvSpPr>
        <dsp:cNvPr id="0" name=""/>
        <dsp:cNvSpPr/>
      </dsp:nvSpPr>
      <dsp:spPr>
        <a:xfrm>
          <a:off x="970808" y="64523"/>
          <a:ext cx="5562994" cy="605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JM 02 Kwalifikacje i kompetencje                    w perspektywie rozwoju zawodowego</a:t>
          </a:r>
          <a:endParaRPr lang="pl-PL" sz="1800" kern="1200" dirty="0"/>
        </a:p>
      </dsp:txBody>
      <dsp:txXfrm>
        <a:off x="988550" y="82265"/>
        <a:ext cx="5527510" cy="570283"/>
      </dsp:txXfrm>
    </dsp:sp>
    <dsp:sp modelId="{6C3CF536-5585-4DFE-8394-ED1B5695332B}">
      <dsp:nvSpPr>
        <dsp:cNvPr id="0" name=""/>
        <dsp:cNvSpPr/>
      </dsp:nvSpPr>
      <dsp:spPr>
        <a:xfrm>
          <a:off x="1527108" y="670290"/>
          <a:ext cx="583110" cy="39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138"/>
              </a:lnTo>
              <a:lnTo>
                <a:pt x="583110" y="39013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6D2C-443D-41E7-A2C6-0C018F62536A}">
      <dsp:nvSpPr>
        <dsp:cNvPr id="0" name=""/>
        <dsp:cNvSpPr/>
      </dsp:nvSpPr>
      <dsp:spPr>
        <a:xfrm>
          <a:off x="2110219" y="757545"/>
          <a:ext cx="3150185" cy="60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Metodyka uczenia się</a:t>
          </a:r>
          <a:endParaRPr lang="pl-PL" sz="1600" kern="1200" dirty="0"/>
        </a:p>
      </dsp:txBody>
      <dsp:txXfrm>
        <a:off x="2127961" y="775287"/>
        <a:ext cx="3114701" cy="570283"/>
      </dsp:txXfrm>
    </dsp:sp>
    <dsp:sp modelId="{1A39A41B-115D-40C3-B041-7A10A225B73B}">
      <dsp:nvSpPr>
        <dsp:cNvPr id="0" name=""/>
        <dsp:cNvSpPr/>
      </dsp:nvSpPr>
      <dsp:spPr>
        <a:xfrm>
          <a:off x="1527108" y="670290"/>
          <a:ext cx="580823" cy="1176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6843"/>
              </a:lnTo>
              <a:lnTo>
                <a:pt x="580823" y="117684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7E902-2FE7-48F5-A585-32CE5DCC8364}">
      <dsp:nvSpPr>
        <dsp:cNvPr id="0" name=""/>
        <dsp:cNvSpPr/>
      </dsp:nvSpPr>
      <dsp:spPr>
        <a:xfrm>
          <a:off x="2107931" y="1544250"/>
          <a:ext cx="5121760" cy="60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Modele kompetencji współczesnego pracownika</a:t>
          </a:r>
          <a:endParaRPr lang="pl-PL" sz="1600" kern="1200" dirty="0"/>
        </a:p>
      </dsp:txBody>
      <dsp:txXfrm>
        <a:off x="2125673" y="1561992"/>
        <a:ext cx="5086276" cy="570283"/>
      </dsp:txXfrm>
    </dsp:sp>
    <dsp:sp modelId="{47ECED58-D5FA-43CD-8F35-2D346A177B02}">
      <dsp:nvSpPr>
        <dsp:cNvPr id="0" name=""/>
        <dsp:cNvSpPr/>
      </dsp:nvSpPr>
      <dsp:spPr>
        <a:xfrm>
          <a:off x="1527108" y="670290"/>
          <a:ext cx="583110" cy="190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557"/>
              </a:lnTo>
              <a:lnTo>
                <a:pt x="583110" y="190455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254F9-B1C5-43C6-BBE6-C45F3508BABE}">
      <dsp:nvSpPr>
        <dsp:cNvPr id="0" name=""/>
        <dsp:cNvSpPr/>
      </dsp:nvSpPr>
      <dsp:spPr>
        <a:xfrm>
          <a:off x="2110219" y="2271964"/>
          <a:ext cx="4208941" cy="60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Ścieżki zdobywania kompetencji zawodowych </a:t>
          </a:r>
          <a:endParaRPr lang="pl-PL" sz="1600" kern="1200" dirty="0"/>
        </a:p>
      </dsp:txBody>
      <dsp:txXfrm>
        <a:off x="2127961" y="2289706"/>
        <a:ext cx="4173457" cy="570283"/>
      </dsp:txXfrm>
    </dsp:sp>
    <dsp:sp modelId="{4C7908FD-CE88-46BB-9D56-DD7E29373EE6}">
      <dsp:nvSpPr>
        <dsp:cNvPr id="0" name=""/>
        <dsp:cNvSpPr/>
      </dsp:nvSpPr>
      <dsp:spPr>
        <a:xfrm>
          <a:off x="1527108" y="670290"/>
          <a:ext cx="583110" cy="266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767"/>
              </a:lnTo>
              <a:lnTo>
                <a:pt x="583110" y="266176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BCC54-6FFD-4661-A8A8-A5E277DBD238}">
      <dsp:nvSpPr>
        <dsp:cNvPr id="0" name=""/>
        <dsp:cNvSpPr/>
      </dsp:nvSpPr>
      <dsp:spPr>
        <a:xfrm>
          <a:off x="2110219" y="3029174"/>
          <a:ext cx="3447225" cy="60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Krajowe Ramy Kwalifikacji</a:t>
          </a:r>
          <a:endParaRPr lang="pl-PL" sz="1600" kern="1200" dirty="0"/>
        </a:p>
      </dsp:txBody>
      <dsp:txXfrm>
        <a:off x="2127961" y="3046916"/>
        <a:ext cx="3411741" cy="570283"/>
      </dsp:txXfrm>
    </dsp:sp>
    <dsp:sp modelId="{599099AF-E9FD-4BC2-8401-6B69B821652F}">
      <dsp:nvSpPr>
        <dsp:cNvPr id="0" name=""/>
        <dsp:cNvSpPr/>
      </dsp:nvSpPr>
      <dsp:spPr>
        <a:xfrm>
          <a:off x="1527108" y="670290"/>
          <a:ext cx="583110" cy="341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8976"/>
              </a:lnTo>
              <a:lnTo>
                <a:pt x="583110" y="341897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0E9EC-495E-4CD9-AFC4-891AE9E776DE}">
      <dsp:nvSpPr>
        <dsp:cNvPr id="0" name=""/>
        <dsp:cNvSpPr/>
      </dsp:nvSpPr>
      <dsp:spPr>
        <a:xfrm>
          <a:off x="2110219" y="3786384"/>
          <a:ext cx="3998512" cy="60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Siła zmiany czyli mobilność zawodowa</a:t>
          </a:r>
          <a:endParaRPr lang="pl-PL" sz="1600" kern="1200" dirty="0"/>
        </a:p>
      </dsp:txBody>
      <dsp:txXfrm>
        <a:off x="2127961" y="3804126"/>
        <a:ext cx="3963028" cy="5702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1A36B-D032-4AFC-ACFD-232AF78DD5D0}">
      <dsp:nvSpPr>
        <dsp:cNvPr id="0" name=""/>
        <dsp:cNvSpPr/>
      </dsp:nvSpPr>
      <dsp:spPr>
        <a:xfrm>
          <a:off x="5914" y="1480959"/>
          <a:ext cx="2271567" cy="85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JM 03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Rynek pracy</a:t>
          </a:r>
          <a:endParaRPr lang="pl-PL" sz="2000" kern="1200" dirty="0"/>
        </a:p>
      </dsp:txBody>
      <dsp:txXfrm>
        <a:off x="30942" y="1505987"/>
        <a:ext cx="2221511" cy="804450"/>
      </dsp:txXfrm>
    </dsp:sp>
    <dsp:sp modelId="{04230B35-7C6A-4167-8A33-8D1C8F66E40E}">
      <dsp:nvSpPr>
        <dsp:cNvPr id="0" name=""/>
        <dsp:cNvSpPr/>
      </dsp:nvSpPr>
      <dsp:spPr>
        <a:xfrm rot="17692822">
          <a:off x="1806871" y="1151049"/>
          <a:ext cx="1624825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624825" y="2015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78663" y="1130580"/>
        <a:ext cx="81241" cy="81241"/>
      </dsp:txXfrm>
    </dsp:sp>
    <dsp:sp modelId="{598174D1-39D0-4D51-AE9A-4EA19AAA7A42}">
      <dsp:nvSpPr>
        <dsp:cNvPr id="0" name=""/>
        <dsp:cNvSpPr/>
      </dsp:nvSpPr>
      <dsp:spPr>
        <a:xfrm>
          <a:off x="2961086" y="6936"/>
          <a:ext cx="4953879" cy="85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Rynek pracy w oczach pracownika                        i pracodawcy – charakterystyka postaw i potrzeb</a:t>
          </a:r>
          <a:endParaRPr lang="pl-PL" sz="1600" kern="1200" dirty="0"/>
        </a:p>
      </dsp:txBody>
      <dsp:txXfrm>
        <a:off x="2986114" y="31964"/>
        <a:ext cx="4903823" cy="804450"/>
      </dsp:txXfrm>
    </dsp:sp>
    <dsp:sp modelId="{AA5828B7-BAE3-4410-975B-713A79A5E0A6}">
      <dsp:nvSpPr>
        <dsp:cNvPr id="0" name=""/>
        <dsp:cNvSpPr/>
      </dsp:nvSpPr>
      <dsp:spPr>
        <a:xfrm rot="19457599">
          <a:off x="2198353" y="1642390"/>
          <a:ext cx="841861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841861" y="2015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98237" y="1641495"/>
        <a:ext cx="42093" cy="42093"/>
      </dsp:txXfrm>
    </dsp:sp>
    <dsp:sp modelId="{07127CA9-8F69-45B5-8E5E-ECB8316BAC4A}">
      <dsp:nvSpPr>
        <dsp:cNvPr id="0" name=""/>
        <dsp:cNvSpPr/>
      </dsp:nvSpPr>
      <dsp:spPr>
        <a:xfrm>
          <a:off x="2961086" y="989618"/>
          <a:ext cx="3052996" cy="85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Praktyka poszukiwania pracy</a:t>
          </a:r>
          <a:endParaRPr lang="pl-PL" sz="1800" kern="1200" dirty="0"/>
        </a:p>
      </dsp:txBody>
      <dsp:txXfrm>
        <a:off x="2986114" y="1014646"/>
        <a:ext cx="3002940" cy="804450"/>
      </dsp:txXfrm>
    </dsp:sp>
    <dsp:sp modelId="{FC370EF0-7AC0-4E4B-B3DC-D490CE2C21D4}">
      <dsp:nvSpPr>
        <dsp:cNvPr id="0" name=""/>
        <dsp:cNvSpPr/>
      </dsp:nvSpPr>
      <dsp:spPr>
        <a:xfrm rot="2142401">
          <a:off x="2198353" y="2133731"/>
          <a:ext cx="841861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841861" y="2015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98237" y="2132836"/>
        <a:ext cx="42093" cy="42093"/>
      </dsp:txXfrm>
    </dsp:sp>
    <dsp:sp modelId="{CCD0916B-CCB7-410C-B7D5-1AA90C18DBB5}">
      <dsp:nvSpPr>
        <dsp:cNvPr id="0" name=""/>
        <dsp:cNvSpPr/>
      </dsp:nvSpPr>
      <dsp:spPr>
        <a:xfrm>
          <a:off x="2961086" y="1972300"/>
          <a:ext cx="3895112" cy="85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Dokumenty aplikacyjne - tworzenie </a:t>
          </a:r>
          <a:r>
            <a:rPr lang="pl-PL" sz="1800" kern="1200" dirty="0" err="1" smtClean="0"/>
            <a:t>portfolio</a:t>
          </a:r>
          <a:endParaRPr lang="pl-PL" sz="1800" kern="1200" dirty="0"/>
        </a:p>
      </dsp:txBody>
      <dsp:txXfrm>
        <a:off x="2986114" y="1997328"/>
        <a:ext cx="3845056" cy="804450"/>
      </dsp:txXfrm>
    </dsp:sp>
    <dsp:sp modelId="{AE53CFF1-D0C6-467B-A466-B15655814793}">
      <dsp:nvSpPr>
        <dsp:cNvPr id="0" name=""/>
        <dsp:cNvSpPr/>
      </dsp:nvSpPr>
      <dsp:spPr>
        <a:xfrm rot="3907178">
          <a:off x="1806871" y="2625072"/>
          <a:ext cx="1624825" cy="40302"/>
        </a:xfrm>
        <a:custGeom>
          <a:avLst/>
          <a:gdLst/>
          <a:ahLst/>
          <a:cxnLst/>
          <a:rect l="0" t="0" r="0" b="0"/>
          <a:pathLst>
            <a:path>
              <a:moveTo>
                <a:pt x="0" y="20151"/>
              </a:moveTo>
              <a:lnTo>
                <a:pt x="1624825" y="2015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78663" y="2604603"/>
        <a:ext cx="81241" cy="81241"/>
      </dsp:txXfrm>
    </dsp:sp>
    <dsp:sp modelId="{BC108643-2AE2-47CD-A3AD-74526FE63EBD}">
      <dsp:nvSpPr>
        <dsp:cNvPr id="0" name=""/>
        <dsp:cNvSpPr/>
      </dsp:nvSpPr>
      <dsp:spPr>
        <a:xfrm>
          <a:off x="2961086" y="2954982"/>
          <a:ext cx="3357303" cy="854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Elementy prawa pracy</a:t>
          </a:r>
          <a:endParaRPr lang="pl-PL" sz="1800" kern="1200" dirty="0"/>
        </a:p>
      </dsp:txBody>
      <dsp:txXfrm>
        <a:off x="2986114" y="2980010"/>
        <a:ext cx="3307247" cy="804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7304-759C-4412-80C9-8ECAFF913E25}">
      <dsp:nvSpPr>
        <dsp:cNvPr id="0" name=""/>
        <dsp:cNvSpPr/>
      </dsp:nvSpPr>
      <dsp:spPr>
        <a:xfrm>
          <a:off x="3191188" y="0"/>
          <a:ext cx="2546697" cy="462379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IPZ</a:t>
          </a:r>
          <a:endParaRPr lang="pl-PL" sz="3200" kern="1200" dirty="0"/>
        </a:p>
      </dsp:txBody>
      <dsp:txXfrm>
        <a:off x="3191188" y="0"/>
        <a:ext cx="2546697" cy="1387137"/>
      </dsp:txXfrm>
    </dsp:sp>
    <dsp:sp modelId="{58527476-0EB8-4577-921F-A8009BCD1550}">
      <dsp:nvSpPr>
        <dsp:cNvPr id="0" name=""/>
        <dsp:cNvSpPr/>
      </dsp:nvSpPr>
      <dsp:spPr>
        <a:xfrm>
          <a:off x="284039" y="0"/>
          <a:ext cx="2546697" cy="462379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JM 04</a:t>
          </a:r>
          <a:endParaRPr lang="pl-PL" sz="3200" kern="1200" dirty="0"/>
        </a:p>
      </dsp:txBody>
      <dsp:txXfrm>
        <a:off x="284039" y="0"/>
        <a:ext cx="2546697" cy="1387137"/>
      </dsp:txXfrm>
    </dsp:sp>
    <dsp:sp modelId="{D6926E82-0C45-467D-87C2-56CAE49C091D}">
      <dsp:nvSpPr>
        <dsp:cNvPr id="0" name=""/>
        <dsp:cNvSpPr/>
      </dsp:nvSpPr>
      <dsp:spPr>
        <a:xfrm>
          <a:off x="619193" y="1548351"/>
          <a:ext cx="2661596" cy="2856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         Indywidualny Plan Zawodowy</a:t>
          </a:r>
          <a:endParaRPr lang="pl-PL" sz="2800" kern="1200" dirty="0"/>
        </a:p>
      </dsp:txBody>
      <dsp:txXfrm>
        <a:off x="697148" y="1626306"/>
        <a:ext cx="2505686" cy="2700869"/>
      </dsp:txXfrm>
    </dsp:sp>
    <dsp:sp modelId="{CD46838C-E2BC-4B4A-9995-00E02DE31DF6}">
      <dsp:nvSpPr>
        <dsp:cNvPr id="0" name=""/>
        <dsp:cNvSpPr/>
      </dsp:nvSpPr>
      <dsp:spPr>
        <a:xfrm rot="18121367">
          <a:off x="2987576" y="2426867"/>
          <a:ext cx="1248399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1248399" y="2065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80565" y="2416311"/>
        <a:ext cx="62419" cy="62419"/>
      </dsp:txXfrm>
    </dsp:sp>
    <dsp:sp modelId="{1CBF6C9C-D51C-40AE-A481-31BD12EF4BA2}">
      <dsp:nvSpPr>
        <dsp:cNvPr id="0" name=""/>
        <dsp:cNvSpPr/>
      </dsp:nvSpPr>
      <dsp:spPr>
        <a:xfrm>
          <a:off x="3942761" y="1387739"/>
          <a:ext cx="2893982" cy="1061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Personal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Branding</a:t>
          </a:r>
          <a:r>
            <a:rPr lang="pl-PL" sz="2000" kern="1200" dirty="0" smtClean="0"/>
            <a:t> czyli jak zbudować markę własnej osoby</a:t>
          </a:r>
          <a:endParaRPr lang="pl-PL" sz="2000" kern="1200" dirty="0"/>
        </a:p>
      </dsp:txBody>
      <dsp:txXfrm>
        <a:off x="3973840" y="1418818"/>
        <a:ext cx="2831824" cy="998966"/>
      </dsp:txXfrm>
    </dsp:sp>
    <dsp:sp modelId="{B0E0CD58-0E50-418B-92FD-C7F1301D59EA}">
      <dsp:nvSpPr>
        <dsp:cNvPr id="0" name=""/>
        <dsp:cNvSpPr/>
      </dsp:nvSpPr>
      <dsp:spPr>
        <a:xfrm rot="2372184">
          <a:off x="3182604" y="3229284"/>
          <a:ext cx="858343" cy="41308"/>
        </a:xfrm>
        <a:custGeom>
          <a:avLst/>
          <a:gdLst/>
          <a:ahLst/>
          <a:cxnLst/>
          <a:rect l="0" t="0" r="0" b="0"/>
          <a:pathLst>
            <a:path>
              <a:moveTo>
                <a:pt x="0" y="20654"/>
              </a:moveTo>
              <a:lnTo>
                <a:pt x="858343" y="2065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90317" y="3228479"/>
        <a:ext cx="42917" cy="42917"/>
      </dsp:txXfrm>
    </dsp:sp>
    <dsp:sp modelId="{78CC90E5-A33D-4D4B-8E7A-A670196B99D5}">
      <dsp:nvSpPr>
        <dsp:cNvPr id="0" name=""/>
        <dsp:cNvSpPr/>
      </dsp:nvSpPr>
      <dsp:spPr>
        <a:xfrm>
          <a:off x="3942761" y="2608032"/>
          <a:ext cx="2122248" cy="1830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Indywidualny Plan Zawodowy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[Materiał dla nauczyciela i ucznia]</a:t>
          </a:r>
          <a:endParaRPr lang="pl-PL" sz="2000" kern="1200" dirty="0"/>
        </a:p>
      </dsp:txBody>
      <dsp:txXfrm>
        <a:off x="3996366" y="2661637"/>
        <a:ext cx="2015038" cy="172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8D3626-7163-42B0-97D4-18DA5AD97FC4}" type="datetimeFigureOut">
              <a:rPr lang="pl-PL"/>
              <a:pPr>
                <a:defRPr/>
              </a:pPr>
              <a:t>2015-02-07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292D85-7CA5-44F4-BE7C-278FCFAC1D8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4995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50FB-CBB9-4CF1-99AB-FEE8B2D18259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44F7F-E22B-4AFD-A3F1-32F5062FF82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127B-397C-442B-81DB-C91644063ABF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20CB3FF-8844-41FF-A470-809760A7C13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C5FB-D5FF-46C0-BCA2-C0EB09D2A238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5474A-9867-4EDE-9C51-102146D86FB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DBA0-226D-4999-BF12-D02CD01AF116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0813A3-93E7-4D41-AE13-9ECE9A7FDDF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DE3-7CC3-47CC-B430-12D2742A72B9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FE351-D8E0-4B1B-81D2-DE2A5122C12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4F53-8B6E-400F-B369-4A2803F855F6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8FE1AC-0EBE-4CE5-B05C-58BE32BD2DC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08BE-1F5B-4021-927D-08B267AD0EC2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45D842-E976-48FD-9EEB-C50ADC6A89E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D29C-6B18-4C45-B3E2-9C95B9539243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9068-DA11-4D3F-8DDF-320B6B79FA4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C121-2A3F-4489-8EAD-3638FF8E4DEF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306B1-143A-428E-ADF9-394016FA728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367F-1AD6-4AA0-8174-E7E1E76411BA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EE055-FF2D-43D9-A4C5-D9BBD5B80F0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ECA5-C851-4DED-B579-8967BBA1CC95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E77E-0084-412F-90CE-CA054EC6C3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A41-4100-4805-95AE-89A37E7A6864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0015B38-0397-46DC-9760-FA4C8CF1E73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9266-593F-44A1-94B1-663F02A0C2E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51F4-5D71-45C1-8A13-B72BBE17977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2416-5F2F-4C87-9693-2F472D75F43F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979F-F66D-4D0C-8D2E-7D4F1EBB74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AF14-B64C-464D-9A56-3DEE69381E76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B5C8-46EE-441D-AF10-8F2CDEF1845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306C-E967-4136-BCDB-8BB9C4C784DB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71407-1E44-420D-B7B5-B8B43BF9262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61F4-0ACF-455E-94F9-9C9D2272FE53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67538A-A66B-4AF1-914A-6FC1244C0D9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FF88393-A97F-4E53-A8C8-D84576D00C46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itchFamily="34" charset="0"/>
              </a:defRPr>
            </a:lvl1pPr>
          </a:lstStyle>
          <a:p>
            <a:fld id="{9B4E8C3C-13B1-49EF-BD57-59F35F540360}" type="slidenum">
              <a:rPr lang="pl-PL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5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6" r:id="rId12"/>
    <p:sldLayoutId id="2147484531" r:id="rId13"/>
    <p:sldLayoutId id="2147484537" r:id="rId14"/>
    <p:sldLayoutId id="2147484532" r:id="rId15"/>
    <p:sldLayoutId id="2147484533" r:id="rId16"/>
    <p:sldLayoutId id="2147484534" r:id="rId17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7572428" cy="3000396"/>
          </a:xfrm>
        </p:spPr>
        <p:txBody>
          <a:bodyPr>
            <a:normAutofit/>
          </a:bodyPr>
          <a:lstStyle/>
          <a:p>
            <a:r>
              <a:rPr lang="pl-PL" b="1" dirty="0" smtClean="0"/>
              <a:t>„Co dalej po dyplomie czyli rozwój                    w kierunku kompetencji”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643446"/>
            <a:ext cx="4824418" cy="2000264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Modułowy program poradnictwa zawodowego dla uczniów liceów ogólnokształcących i szkół zawodowych                                 prowadzonych przez                               Gminę Miejską Kraków</a:t>
            </a:r>
          </a:p>
          <a:p>
            <a:pPr algn="r"/>
            <a:endParaRPr lang="pl-PL" sz="1800" dirty="0" smtClean="0">
              <a:solidFill>
                <a:schemeClr val="tx1"/>
              </a:solidFill>
            </a:endParaRPr>
          </a:p>
          <a:p>
            <a:pPr algn="r"/>
            <a:r>
              <a:rPr lang="pl-PL" sz="1800" b="1" dirty="0" smtClean="0">
                <a:solidFill>
                  <a:schemeClr val="tx1"/>
                </a:solidFill>
              </a:rPr>
              <a:t>dr Marian Piekarski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47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typ2_288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350838"/>
            <a:ext cx="3484563" cy="7858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Symbol zastępczy zawartości 7" descr="LOGO CPI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643578"/>
            <a:ext cx="1352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dalej po dyplomie </a:t>
            </a:r>
            <a:r>
              <a:rPr lang="pl-PL" b="1" dirty="0" smtClean="0"/>
              <a:t>     czyli </a:t>
            </a:r>
            <a:r>
              <a:rPr lang="pl-PL" b="1" dirty="0"/>
              <a:t>rozwój                                     w kierunku kompetencji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Modułowy program poradnictwa zawodowego dla uczniów szkół ponadgimnazjalnych  prowadzonych przez Gminę Miejską Kraków</a:t>
            </a:r>
            <a:endParaRPr lang="pl-PL" sz="2400" dirty="0"/>
          </a:p>
          <a:p>
            <a:r>
              <a:rPr lang="pl-PL" sz="2400" b="1" dirty="0"/>
              <a:t> 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ECA5-C851-4DED-B579-8967BBA1CC95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63780" y="6248400"/>
            <a:ext cx="5811838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E77E-0084-412F-90CE-CA054EC6C3A2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8" name="Obraz 5" descr="logo ksd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60648"/>
            <a:ext cx="4580981" cy="17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85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 ogólny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Wspieranie młodzieży [absolwentów szkoły ponadgimnazjalnej] w podejmowaniu wielorakich decyzji, które są kluczowe </a:t>
            </a:r>
            <a:r>
              <a:rPr lang="pl-PL" b="1" dirty="0" smtClean="0">
                <a:solidFill>
                  <a:srgbClr val="C00000"/>
                </a:solidFill>
              </a:rPr>
              <a:t>                 w </a:t>
            </a:r>
            <a:r>
              <a:rPr lang="pl-PL" b="1" dirty="0">
                <a:solidFill>
                  <a:srgbClr val="C00000"/>
                </a:solidFill>
              </a:rPr>
              <a:t>konstruowaniu własnej kariery </a:t>
            </a:r>
            <a:r>
              <a:rPr lang="pl-PL" b="1" dirty="0" smtClean="0">
                <a:solidFill>
                  <a:srgbClr val="C00000"/>
                </a:solidFill>
              </a:rPr>
              <a:t>zawodowej,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92051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Cele szczegółowe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solidFill>
                  <a:srgbClr val="C00000"/>
                </a:solidFill>
              </a:rPr>
              <a:t>Zapewnienie uczniom możliwości bilansowania własnych zasobów,</a:t>
            </a: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Pokazanie wagi i znaczenia na współczesnym rynku pracy kwalifikacji i kompetencji,</a:t>
            </a: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Przedstawienie rynku pracy jako szansy                 w perspektywie potrzeb zatrudnieniowych,</a:t>
            </a:r>
          </a:p>
          <a:p>
            <a:r>
              <a:rPr lang="pl-PL" b="1" dirty="0">
                <a:solidFill>
                  <a:srgbClr val="C00000"/>
                </a:solidFill>
              </a:rPr>
              <a:t>Wskazanie IPZ jako nowego sposobu przywracania wiary we własne siły,</a:t>
            </a: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221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Zespół autorów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400" dirty="0">
                <a:solidFill>
                  <a:schemeClr val="bg1"/>
                </a:solidFill>
              </a:rPr>
              <a:t>Poradnie </a:t>
            </a:r>
            <a:r>
              <a:rPr lang="pl-PL" altLang="pl-PL" sz="2400" dirty="0" err="1">
                <a:solidFill>
                  <a:schemeClr val="bg1"/>
                </a:solidFill>
              </a:rPr>
              <a:t>Psychologiczno</a:t>
            </a:r>
            <a:r>
              <a:rPr lang="pl-PL" altLang="pl-PL" sz="2400" dirty="0">
                <a:solidFill>
                  <a:schemeClr val="bg1"/>
                </a:solidFill>
              </a:rPr>
              <a:t> – Pedagogiczne    </a:t>
            </a:r>
          </a:p>
          <a:p>
            <a:r>
              <a:rPr lang="pl-PL" altLang="pl-PL" sz="2400" dirty="0">
                <a:solidFill>
                  <a:schemeClr val="bg1"/>
                </a:solidFill>
              </a:rPr>
              <a:t>Szkoły ponadgimnazjalne [LO, TECH],</a:t>
            </a:r>
          </a:p>
          <a:p>
            <a:r>
              <a:rPr lang="pl-PL" altLang="pl-PL" sz="2400" dirty="0">
                <a:solidFill>
                  <a:schemeClr val="bg1"/>
                </a:solidFill>
              </a:rPr>
              <a:t>Szkoły gimnazjalne,</a:t>
            </a:r>
          </a:p>
          <a:p>
            <a:r>
              <a:rPr lang="pl-PL" altLang="pl-PL" sz="2400" dirty="0">
                <a:solidFill>
                  <a:schemeClr val="bg1"/>
                </a:solidFill>
              </a:rPr>
              <a:t>Ośrodki </a:t>
            </a:r>
            <a:r>
              <a:rPr lang="pl-PL" altLang="pl-PL" sz="2400" dirty="0" err="1">
                <a:solidFill>
                  <a:schemeClr val="bg1"/>
                </a:solidFill>
              </a:rPr>
              <a:t>szkolno</a:t>
            </a:r>
            <a:r>
              <a:rPr lang="pl-PL" altLang="pl-PL" sz="2400" dirty="0">
                <a:solidFill>
                  <a:schemeClr val="bg1"/>
                </a:solidFill>
              </a:rPr>
              <a:t> – wychowawcze,</a:t>
            </a:r>
          </a:p>
          <a:p>
            <a:r>
              <a:rPr lang="pl-PL" altLang="pl-PL" sz="2400" dirty="0">
                <a:solidFill>
                  <a:schemeClr val="bg1"/>
                </a:solidFill>
              </a:rPr>
              <a:t>Uczelnie wyższe,</a:t>
            </a:r>
          </a:p>
          <a:p>
            <a:endParaRPr lang="pl-PL" sz="2400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46893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5013176"/>
            <a:ext cx="6554867" cy="1006624"/>
          </a:xfrm>
        </p:spPr>
        <p:txBody>
          <a:bodyPr/>
          <a:lstStyle/>
          <a:p>
            <a:r>
              <a:rPr lang="pl-PL" b="1" dirty="0" smtClean="0"/>
              <a:t>Zespół autorów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428604"/>
            <a:ext cx="6554867" cy="50703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Agata </a:t>
            </a:r>
            <a:r>
              <a:rPr lang="pl-PL" sz="1400" b="1" dirty="0" err="1" smtClean="0"/>
              <a:t>Chudzikiewicz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Agnieszka Górny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Renata Koclęga - </a:t>
            </a:r>
            <a:r>
              <a:rPr lang="pl-PL" sz="1400" b="1" dirty="0" err="1"/>
              <a:t>Hilevsky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Danuta Komorowska 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Elżbieta Kopytek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Ewa Kruk - </a:t>
            </a:r>
            <a:r>
              <a:rPr lang="pl-PL" sz="1400" b="1" dirty="0" err="1"/>
              <a:t>Krymula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Beata </a:t>
            </a:r>
            <a:r>
              <a:rPr lang="pl-PL" sz="1400" b="1" dirty="0" err="1"/>
              <a:t>Mordyńska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Joanna Olszewska - Gniadek 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Beata </a:t>
            </a:r>
            <a:r>
              <a:rPr lang="pl-PL" sz="1400" b="1" dirty="0" err="1" smtClean="0"/>
              <a:t>Oprocha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Marian </a:t>
            </a:r>
            <a:r>
              <a:rPr lang="pl-PL" sz="1400" b="1" dirty="0" smtClean="0"/>
              <a:t>Piekarski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Dorota Wrona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/>
              <a:t>Elwira Zadęcka</a:t>
            </a:r>
            <a:endParaRPr lang="pl-PL" sz="1400" dirty="0"/>
          </a:p>
          <a:p>
            <a:pPr marL="457200" indent="-457200">
              <a:buFont typeface="+mj-lt"/>
              <a:buAutoNum type="arabicPeriod"/>
            </a:pPr>
            <a:endParaRPr lang="pl-PL" sz="1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22638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Ilość godzin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4614391"/>
              </p:ext>
            </p:extLst>
          </p:nvPr>
        </p:nvGraphicFramePr>
        <p:xfrm>
          <a:off x="609600" y="700066"/>
          <a:ext cx="8229600" cy="32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Program „co dalej po dyplomie czyli rozwój w kierunku kompetencji”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CPiP</a:t>
            </a:r>
            <a:r>
              <a:rPr lang="pl-PL" dirty="0" smtClean="0"/>
              <a:t> PK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2802561"/>
              </p:ext>
            </p:extLst>
          </p:nvPr>
        </p:nvGraphicFramePr>
        <p:xfrm>
          <a:off x="285750" y="533400"/>
          <a:ext cx="714375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Struktura programu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8514533"/>
              </p:ext>
            </p:extLst>
          </p:nvPr>
        </p:nvGraphicFramePr>
        <p:xfrm>
          <a:off x="457200" y="700066"/>
          <a:ext cx="8229600" cy="379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Moduł 1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270455076"/>
              </p:ext>
            </p:extLst>
          </p:nvPr>
        </p:nvGraphicFramePr>
        <p:xfrm>
          <a:off x="179512" y="533400"/>
          <a:ext cx="8724796" cy="39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4797152"/>
            <a:ext cx="6554867" cy="1222648"/>
          </a:xfrm>
        </p:spPr>
        <p:txBody>
          <a:bodyPr/>
          <a:lstStyle/>
          <a:p>
            <a:r>
              <a:rPr lang="pl-PL" b="1" dirty="0" err="1" smtClean="0"/>
              <a:t>Jm</a:t>
            </a:r>
            <a:r>
              <a:rPr lang="pl-PL" b="1" dirty="0" smtClean="0"/>
              <a:t> 1 „BILANS </a:t>
            </a:r>
            <a:r>
              <a:rPr lang="pl-PL" b="1" dirty="0" err="1" smtClean="0"/>
              <a:t>ZAsOBÓW</a:t>
            </a:r>
            <a:r>
              <a:rPr lang="pl-PL" b="1" dirty="0" smtClean="0"/>
              <a:t>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533400"/>
            <a:ext cx="6967558" cy="4479776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Zakres jednostki modułowej dotyczy zasobów własnych ucznia jako podsumowanie na poziomie </a:t>
            </a:r>
            <a:r>
              <a:rPr lang="pl-PL" dirty="0" err="1" smtClean="0">
                <a:solidFill>
                  <a:schemeClr val="bg1"/>
                </a:solidFill>
              </a:rPr>
              <a:t>ponadgimnazjalnym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Jej </a:t>
            </a:r>
            <a:r>
              <a:rPr lang="pl-PL" dirty="0">
                <a:solidFill>
                  <a:schemeClr val="bg1"/>
                </a:solidFill>
              </a:rPr>
              <a:t>celem jest pobudzenie i uruchomienie refleksji różnorodnością możliwości dróg edukacyjnych </a:t>
            </a:r>
            <a:r>
              <a:rPr lang="pl-PL" dirty="0" smtClean="0">
                <a:solidFill>
                  <a:schemeClr val="bg1"/>
                </a:solidFill>
              </a:rPr>
              <a:t>          i </a:t>
            </a:r>
            <a:r>
              <a:rPr lang="pl-PL" dirty="0">
                <a:solidFill>
                  <a:schemeClr val="bg1"/>
                </a:solidFill>
              </a:rPr>
              <a:t>zawodowych oraz kształtowanie postawy odpowiedzialności za optymalne wykorzystanie swoich </a:t>
            </a:r>
            <a:r>
              <a:rPr lang="pl-PL" dirty="0" smtClean="0">
                <a:solidFill>
                  <a:schemeClr val="bg1"/>
                </a:solidFill>
              </a:rPr>
              <a:t>talentów w </a:t>
            </a:r>
            <a:r>
              <a:rPr lang="pl-PL" dirty="0">
                <a:solidFill>
                  <a:schemeClr val="bg1"/>
                </a:solidFill>
              </a:rPr>
              <a:t>realizacji kariery </a:t>
            </a:r>
            <a:r>
              <a:rPr lang="pl-PL" dirty="0" smtClean="0">
                <a:solidFill>
                  <a:schemeClr val="bg1"/>
                </a:solidFill>
              </a:rPr>
              <a:t>zawodowej,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538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4572008"/>
            <a:ext cx="6554867" cy="1714512"/>
          </a:xfrm>
        </p:spPr>
        <p:txBody>
          <a:bodyPr>
            <a:normAutofit/>
          </a:bodyPr>
          <a:lstStyle/>
          <a:p>
            <a:r>
              <a:rPr lang="pl-PL" b="1" dirty="0" smtClean="0"/>
              <a:t>Doradztwo zawodowe               w szkołach ponadgimnazjalnych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332656"/>
            <a:ext cx="6554867" cy="4382228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Projekty współfinansowane z środków UE,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Współpraca szkół z Poradniami Psychologiczno-Pedagogicznymi,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Współpraca z Urzędami Pracy,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Działania własne szkół – współpraca  </a:t>
            </a:r>
            <a:r>
              <a:rPr lang="pl-PL" sz="1800" dirty="0" smtClean="0">
                <a:solidFill>
                  <a:schemeClr val="bg1"/>
                </a:solidFill>
              </a:rPr>
              <a:t>                        z </a:t>
            </a:r>
            <a:r>
              <a:rPr lang="pl-PL" sz="1800" dirty="0">
                <a:solidFill>
                  <a:schemeClr val="bg1"/>
                </a:solidFill>
              </a:rPr>
              <a:t>pracodawcami,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Inne projekty edukacyjne,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pl-PL" sz="1800" dirty="0">
                <a:solidFill>
                  <a:schemeClr val="bg1"/>
                </a:solidFill>
              </a:rPr>
              <a:t>Bariery: </a:t>
            </a:r>
          </a:p>
          <a:p>
            <a:pPr lvl="2" eaLnBrk="1" hangingPunct="1">
              <a:buClr>
                <a:srgbClr val="9C1608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</a:rPr>
              <a:t>organizacyjne,</a:t>
            </a:r>
          </a:p>
          <a:p>
            <a:pPr lvl="2" eaLnBrk="1" hangingPunct="1">
              <a:buClr>
                <a:srgbClr val="9C1608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</a:rPr>
              <a:t>kadrowe,</a:t>
            </a:r>
          </a:p>
          <a:p>
            <a:pPr lvl="2" eaLnBrk="1" hangingPunct="1">
              <a:buClr>
                <a:srgbClr val="9C1608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</a:rPr>
              <a:t>finansowe,</a:t>
            </a:r>
          </a:p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9102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104" y="4474635"/>
            <a:ext cx="6554867" cy="1524000"/>
          </a:xfrm>
        </p:spPr>
        <p:txBody>
          <a:bodyPr/>
          <a:lstStyle/>
          <a:p>
            <a:r>
              <a:rPr lang="pl-PL" b="1" dirty="0" smtClean="0"/>
              <a:t>Moduł 2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47175804"/>
              </p:ext>
            </p:extLst>
          </p:nvPr>
        </p:nvGraphicFramePr>
        <p:xfrm>
          <a:off x="457200" y="332657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Jm</a:t>
            </a:r>
            <a:r>
              <a:rPr lang="pl-PL" b="1" dirty="0" smtClean="0"/>
              <a:t> 2 „Kwalifikacje                          i </a:t>
            </a:r>
            <a:r>
              <a:rPr lang="pl-PL" b="1" dirty="0"/>
              <a:t>kompetencje w perspektywie rozwoju </a:t>
            </a:r>
            <a:r>
              <a:rPr lang="pl-PL" b="1" dirty="0" smtClean="0"/>
              <a:t>zawodowego”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Jednostka modułowa poświecona kwalifikacjom i kompetencjom zawodowych  z jednej strony jako zapotrzebowanie ze strony pracodawców </a:t>
            </a:r>
            <a:r>
              <a:rPr lang="pl-PL" dirty="0" smtClean="0">
                <a:solidFill>
                  <a:schemeClr val="bg1"/>
                </a:solidFill>
              </a:rPr>
              <a:t>   a </a:t>
            </a:r>
            <a:r>
              <a:rPr lang="pl-PL" dirty="0">
                <a:solidFill>
                  <a:schemeClr val="bg1"/>
                </a:solidFill>
              </a:rPr>
              <a:t>z drugiej jako próba samooceny i </a:t>
            </a:r>
            <a:r>
              <a:rPr lang="pl-PL" dirty="0" smtClean="0">
                <a:solidFill>
                  <a:schemeClr val="bg1"/>
                </a:solidFill>
              </a:rPr>
              <a:t>rozwoju,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Wzrost </a:t>
            </a:r>
            <a:r>
              <a:rPr lang="pl-PL" dirty="0">
                <a:solidFill>
                  <a:schemeClr val="bg1"/>
                </a:solidFill>
              </a:rPr>
              <a:t>kompetencyjny pracowników to współczesne wyzwania nie tylko polskiej </a:t>
            </a:r>
            <a:r>
              <a:rPr lang="pl-PL" dirty="0" smtClean="0">
                <a:solidFill>
                  <a:schemeClr val="bg1"/>
                </a:solidFill>
              </a:rPr>
              <a:t>gospodarki,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77042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5013176"/>
            <a:ext cx="6554867" cy="1006624"/>
          </a:xfrm>
        </p:spPr>
        <p:txBody>
          <a:bodyPr/>
          <a:lstStyle/>
          <a:p>
            <a:r>
              <a:rPr lang="pl-PL" b="1" dirty="0" smtClean="0"/>
              <a:t>Moduł 3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6957176"/>
              </p:ext>
            </p:extLst>
          </p:nvPr>
        </p:nvGraphicFramePr>
        <p:xfrm>
          <a:off x="107504" y="1052735"/>
          <a:ext cx="7920880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Jm</a:t>
            </a:r>
            <a:r>
              <a:rPr lang="pl-PL" b="1" dirty="0" smtClean="0"/>
              <a:t> 3 „Rynek pracy”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Tematyka jednostki modułowej obejmuje sytuację absolwenta szkoły ponadgimnazjalnej na współczesnym rynku </a:t>
            </a:r>
            <a:r>
              <a:rPr lang="pl-PL" dirty="0" smtClean="0">
                <a:solidFill>
                  <a:schemeClr val="bg1"/>
                </a:solidFill>
              </a:rPr>
              <a:t>pracy,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Tematyka </a:t>
            </a:r>
            <a:r>
              <a:rPr lang="pl-PL" dirty="0">
                <a:solidFill>
                  <a:schemeClr val="bg1"/>
                </a:solidFill>
              </a:rPr>
              <a:t>ukierunkowana na procedury rekrutacyjne oraz spojrzenie na rynek pracy </a:t>
            </a:r>
            <a:r>
              <a:rPr lang="pl-PL" dirty="0" smtClean="0">
                <a:solidFill>
                  <a:schemeClr val="bg1"/>
                </a:solidFill>
              </a:rPr>
              <a:t>          z </a:t>
            </a:r>
            <a:r>
              <a:rPr lang="pl-PL" dirty="0">
                <a:solidFill>
                  <a:schemeClr val="bg1"/>
                </a:solidFill>
              </a:rPr>
              <a:t>perspektywy pracodawcy i z perspektywy </a:t>
            </a:r>
            <a:r>
              <a:rPr lang="pl-PL" dirty="0" smtClean="0">
                <a:solidFill>
                  <a:schemeClr val="bg1"/>
                </a:solidFill>
              </a:rPr>
              <a:t>pracownika,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5463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2389" y="4673198"/>
            <a:ext cx="6554867" cy="152400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Moduł 4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617811"/>
              </p:ext>
            </p:extLst>
          </p:nvPr>
        </p:nvGraphicFramePr>
        <p:xfrm>
          <a:off x="251520" y="533400"/>
          <a:ext cx="7056785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JM 4  IPZ  „Indywidualny </a:t>
            </a:r>
            <a:r>
              <a:rPr lang="pl-PL" b="1" dirty="0"/>
              <a:t>Plan </a:t>
            </a:r>
            <a:r>
              <a:rPr lang="pl-PL" b="1" dirty="0" smtClean="0"/>
              <a:t>Zawodowy”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Moduł porusza tematykę planowania przyszłości. Dobry, logiczny  </a:t>
            </a: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>
                <a:solidFill>
                  <a:schemeClr val="bg1"/>
                </a:solidFill>
              </a:rPr>
              <a:t>wykonalny  plan to często droga do </a:t>
            </a:r>
            <a:r>
              <a:rPr lang="pl-PL" dirty="0" smtClean="0">
                <a:solidFill>
                  <a:schemeClr val="bg1"/>
                </a:solidFill>
              </a:rPr>
              <a:t>sukcesu,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Pokazuje </a:t>
            </a:r>
            <a:r>
              <a:rPr lang="pl-PL" dirty="0">
                <a:solidFill>
                  <a:schemeClr val="bg1"/>
                </a:solidFill>
              </a:rPr>
              <a:t>jak na poziomie szkoły ponadgimnazjalnej zbudować markę własnej osoby </a:t>
            </a: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>
                <a:solidFill>
                  <a:schemeClr val="bg1"/>
                </a:solidFill>
              </a:rPr>
              <a:t>realizować karierę zawodową w oparciu o profesjonalnie przygotowany </a:t>
            </a:r>
            <a:r>
              <a:rPr lang="pl-PL" b="1" dirty="0" smtClean="0">
                <a:solidFill>
                  <a:schemeClr val="bg1"/>
                </a:solidFill>
              </a:rPr>
              <a:t>IPZ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2393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Program na płycie </a:t>
            </a:r>
            <a:r>
              <a:rPr lang="pl-PL" b="1" dirty="0" err="1" smtClean="0"/>
              <a:t>cD</a:t>
            </a:r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4418013" cy="4418013"/>
          </a:xfrm>
        </p:spPr>
      </p:pic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Efekty kształcenia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Modułowy program poradnictwa zawodowego dla uczniów szkół ponadgimnazjalnych  prowadzonych przez Gminę Miejską Kraków</a:t>
            </a:r>
            <a:endParaRPr lang="pl-PL" sz="2400" dirty="0"/>
          </a:p>
          <a:p>
            <a:r>
              <a:rPr lang="pl-PL" sz="2400" b="1" dirty="0"/>
              <a:t> 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ECA5-C851-4DED-B579-8967BBA1CC95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63780" y="6248400"/>
            <a:ext cx="5811838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E77E-0084-412F-90CE-CA054EC6C3A2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8" name="Obraz 5" descr="logo ksd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60648"/>
            <a:ext cx="4580981" cy="17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2026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Filozofia programu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Program </a:t>
            </a:r>
            <a:r>
              <a:rPr lang="pl-PL" dirty="0">
                <a:solidFill>
                  <a:srgbClr val="C00000"/>
                </a:solidFill>
              </a:rPr>
              <a:t>„Co dalej po dyplomie czyli rozwój </a:t>
            </a:r>
            <a:r>
              <a:rPr lang="pl-PL" dirty="0" smtClean="0">
                <a:solidFill>
                  <a:srgbClr val="C00000"/>
                </a:solidFill>
              </a:rPr>
              <a:t>        w </a:t>
            </a:r>
            <a:r>
              <a:rPr lang="pl-PL" dirty="0">
                <a:solidFill>
                  <a:srgbClr val="C00000"/>
                </a:solidFill>
              </a:rPr>
              <a:t>kierunku kompetencji” </a:t>
            </a:r>
            <a:r>
              <a:rPr lang="pl-PL" dirty="0">
                <a:solidFill>
                  <a:schemeClr val="bg1"/>
                </a:solidFill>
              </a:rPr>
              <a:t>zakłada i komponuje treści w taki sposób, aby  w kolejnych latach kształcenia (klasa 1, 2, 3 i 4) uczeń miał możliwość pogłębiania wiedzy i rozwinięcia umiejętności, z którymi zapoznał się już wcześniej, w poprzednich </a:t>
            </a:r>
            <a:r>
              <a:rPr lang="pl-PL" dirty="0" smtClean="0">
                <a:solidFill>
                  <a:schemeClr val="bg1"/>
                </a:solidFill>
              </a:rPr>
              <a:t>klasach,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Zwiększa </a:t>
            </a:r>
            <a:r>
              <a:rPr lang="pl-PL" dirty="0">
                <a:solidFill>
                  <a:schemeClr val="bg1"/>
                </a:solidFill>
              </a:rPr>
              <a:t>to możliwość konfrontowania zdobytej wiedzy i umiejętności  z coraz bardziej rozbudowanym doświadczeniem edukacyjnym </a:t>
            </a:r>
            <a:r>
              <a:rPr lang="pl-PL" dirty="0" smtClean="0">
                <a:solidFill>
                  <a:schemeClr val="bg1"/>
                </a:solidFill>
              </a:rPr>
              <a:t>    i zawodowym,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18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Formy aktywności ucznia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Przygotowanie raportów, projektów, prezentacji, dyskusji,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Opracowanie materiałów do zajęć warsztatowych,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Wstępne opracowanie wyników testów,</a:t>
            </a:r>
          </a:p>
          <a:p>
            <a:pPr lvl="0"/>
            <a:r>
              <a:rPr lang="pl-PL" b="1" dirty="0">
                <a:solidFill>
                  <a:srgbClr val="C00000"/>
                </a:solidFill>
              </a:rPr>
              <a:t>Udział w rozmowach indywidualnych z doradcą zawodowym,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Przygotowanie własnego portfolio,</a:t>
            </a:r>
          </a:p>
          <a:p>
            <a:r>
              <a:rPr lang="pl-PL" b="1" dirty="0">
                <a:solidFill>
                  <a:srgbClr val="C00000"/>
                </a:solidFill>
              </a:rPr>
              <a:t>Opracowanie Indywidualnego Planu </a:t>
            </a:r>
            <a:r>
              <a:rPr lang="pl-PL" b="1" dirty="0" smtClean="0">
                <a:solidFill>
                  <a:srgbClr val="C00000"/>
                </a:solidFill>
              </a:rPr>
              <a:t>Zawodowego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96790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3ECA5-C851-4DED-B579-8967BBA1CC95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E77E-0084-412F-90CE-CA054EC6C3A2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8" name="Obraz 5" descr="logo ksd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7303"/>
            <a:ext cx="5761037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Wiedza (wie …, umie…)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Zna swoje aktualne zasoby konieczne do realizacji własnej drogi edukacyjno-zawodowej,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Ma wiedzę na temat </a:t>
            </a:r>
            <a:r>
              <a:rPr lang="pl-PL" dirty="0" smtClean="0">
                <a:solidFill>
                  <a:schemeClr val="bg1"/>
                </a:solidFill>
              </a:rPr>
              <a:t>tworzenia odpowiednich </a:t>
            </a:r>
            <a:r>
              <a:rPr lang="pl-PL" dirty="0">
                <a:solidFill>
                  <a:schemeClr val="bg1"/>
                </a:solidFill>
              </a:rPr>
              <a:t>relacji interpersonalnych, </a:t>
            </a:r>
          </a:p>
          <a:p>
            <a:r>
              <a:rPr lang="pl-PL" dirty="0">
                <a:solidFill>
                  <a:schemeClr val="bg1"/>
                </a:solidFill>
              </a:rPr>
              <a:t>Posiada pogłębioną wiedzę na temat autoprezentacji i budowania marki własnej </a:t>
            </a:r>
            <a:r>
              <a:rPr lang="pl-PL" dirty="0" smtClean="0">
                <a:solidFill>
                  <a:schemeClr val="bg1"/>
                </a:solidFill>
              </a:rPr>
              <a:t>osoby,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8286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Umiejętności (potrafi …, rozumie …)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Potrafi dokona¢ bilansu swoich kwalifikacji </a:t>
            </a:r>
            <a:r>
              <a:rPr lang="pl-PL" dirty="0" smtClean="0">
                <a:solidFill>
                  <a:schemeClr val="bg1"/>
                </a:solidFill>
              </a:rPr>
              <a:t>             i </a:t>
            </a:r>
            <a:r>
              <a:rPr lang="pl-PL" dirty="0">
                <a:solidFill>
                  <a:schemeClr val="bg1"/>
                </a:solidFill>
              </a:rPr>
              <a:t>kompetencji,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Jest w stanie poznać i analizować  tendencje rozwojowe lokalnego rynku pracy,</a:t>
            </a:r>
          </a:p>
          <a:p>
            <a:r>
              <a:rPr lang="pl-PL" dirty="0">
                <a:solidFill>
                  <a:schemeClr val="bg1"/>
                </a:solidFill>
              </a:rPr>
              <a:t>Jest zdolny w sposób klarowny, spójny </a:t>
            </a:r>
            <a:r>
              <a:rPr lang="pl-PL" dirty="0" smtClean="0">
                <a:solidFill>
                  <a:schemeClr val="bg1"/>
                </a:solidFill>
              </a:rPr>
              <a:t>                    i </a:t>
            </a:r>
            <a:r>
              <a:rPr lang="pl-PL" dirty="0">
                <a:solidFill>
                  <a:schemeClr val="bg1"/>
                </a:solidFill>
              </a:rPr>
              <a:t>precyzyjny przygotować </a:t>
            </a:r>
            <a:r>
              <a:rPr lang="pl-PL" b="1" dirty="0" smtClean="0">
                <a:solidFill>
                  <a:srgbClr val="C00000"/>
                </a:solidFill>
              </a:rPr>
              <a:t>Indywidualny </a:t>
            </a:r>
            <a:r>
              <a:rPr lang="pl-PL" b="1" dirty="0">
                <a:solidFill>
                  <a:srgbClr val="C00000"/>
                </a:solidFill>
              </a:rPr>
              <a:t>Plan </a:t>
            </a:r>
            <a:r>
              <a:rPr lang="pl-PL" b="1" dirty="0" smtClean="0">
                <a:solidFill>
                  <a:srgbClr val="C00000"/>
                </a:solidFill>
              </a:rPr>
              <a:t>Zawodowy,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3678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Kompetencje społeczne (jest gotów do…    jest gotów zrobić …)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Ma pogłębioną świadomość znaczenia na rynku pracy odpowiednich kwalifikacji i kompetencji,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Docenia w oparciu o IPZ potrzebę planowania, możliwości zmiany i ciągłego redefiniowania swoich planów,</a:t>
            </a:r>
          </a:p>
          <a:p>
            <a:r>
              <a:rPr lang="pl-PL" dirty="0">
                <a:solidFill>
                  <a:schemeClr val="bg1"/>
                </a:solidFill>
              </a:rPr>
              <a:t>Dostrzega rzeczywiste, współczesne problemy edukacji na poziomie wyższym  i uwarunkowania lokalnego rynku </a:t>
            </a:r>
            <a:r>
              <a:rPr lang="pl-PL" dirty="0" smtClean="0">
                <a:solidFill>
                  <a:schemeClr val="bg1"/>
                </a:solidFill>
              </a:rPr>
              <a:t>pracy,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564348" y="6115542"/>
            <a:ext cx="5811838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3240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Plany na przyszłość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425292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Szkoła podstawowa – wypracowanie koncepcji programowej,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Wsparcie </a:t>
            </a:r>
            <a:r>
              <a:rPr lang="pl-PL" dirty="0" err="1" smtClean="0">
                <a:solidFill>
                  <a:schemeClr val="bg1"/>
                </a:solidFill>
              </a:rPr>
              <a:t>e-learningowe</a:t>
            </a:r>
            <a:r>
              <a:rPr lang="pl-PL" dirty="0" smtClean="0">
                <a:solidFill>
                  <a:schemeClr val="bg1"/>
                </a:solidFill>
              </a:rPr>
              <a:t> w realizacji programów dla gimnazjów i szkół </a:t>
            </a:r>
            <a:r>
              <a:rPr lang="pl-PL" dirty="0" err="1" smtClean="0">
                <a:solidFill>
                  <a:schemeClr val="bg1"/>
                </a:solidFill>
              </a:rPr>
              <a:t>ponadgimnazjalnych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Opracowanie materiałów metodycznych dla uczniów, rodziców  i doradców zawodowych,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Aktywacja </a:t>
            </a:r>
            <a:r>
              <a:rPr lang="pl-PL" b="1" dirty="0" smtClean="0">
                <a:solidFill>
                  <a:srgbClr val="C00000"/>
                </a:solidFill>
              </a:rPr>
              <a:t>Stowarzyszenia Doradców Zawodowych i Personalnych </a:t>
            </a:r>
            <a:r>
              <a:rPr lang="pl-PL" dirty="0" smtClean="0">
                <a:solidFill>
                  <a:schemeClr val="bg1"/>
                </a:solidFill>
              </a:rPr>
              <a:t>w Małopolsce   [</a:t>
            </a:r>
            <a:r>
              <a:rPr lang="pl-PL" dirty="0" err="1" smtClean="0">
                <a:solidFill>
                  <a:schemeClr val="bg1"/>
                </a:solidFill>
              </a:rPr>
              <a:t>CPiP</a:t>
            </a:r>
            <a:r>
              <a:rPr lang="pl-PL" dirty="0" smtClean="0">
                <a:solidFill>
                  <a:schemeClr val="bg1"/>
                </a:solidFill>
              </a:rPr>
              <a:t> PK]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Projekty: NCBR, MRPO,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Projekty UE: POWER, </a:t>
            </a:r>
            <a:r>
              <a:rPr lang="pl-PL" dirty="0" err="1" smtClean="0">
                <a:solidFill>
                  <a:schemeClr val="bg1"/>
                </a:solidFill>
              </a:rPr>
              <a:t>Erazmus</a:t>
            </a:r>
            <a:r>
              <a:rPr lang="pl-PL" dirty="0" smtClean="0">
                <a:solidFill>
                  <a:schemeClr val="bg1"/>
                </a:solidFill>
              </a:rPr>
              <a:t> +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0230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Mp.krakow@interia.pl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Dziękuję za uwagę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pic>
        <p:nvPicPr>
          <p:cNvPr id="8" name="Obraz 7" descr="C:\Documents and Settings\marian\Moje dokumenty\Moje obrazy\iStock_000015977844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69" y="1803400"/>
            <a:ext cx="2928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p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457325" cy="146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1889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4941167"/>
            <a:ext cx="6554867" cy="1064321"/>
          </a:xfrm>
        </p:spPr>
        <p:txBody>
          <a:bodyPr/>
          <a:lstStyle/>
          <a:p>
            <a:r>
              <a:rPr lang="pl-PL" b="1" dirty="0" smtClean="0"/>
              <a:t>Cel główny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3400" y="214291"/>
            <a:ext cx="6967558" cy="4726876"/>
          </a:xfrm>
        </p:spPr>
        <p:txBody>
          <a:bodyPr/>
          <a:lstStyle/>
          <a:p>
            <a:pPr eaLnBrk="1" hangingPunct="1">
              <a:defRPr/>
            </a:pPr>
            <a:r>
              <a:rPr lang="pl-PL" sz="1800" b="1" dirty="0">
                <a:solidFill>
                  <a:srgbClr val="C00000"/>
                </a:solidFill>
              </a:rPr>
              <a:t>Zmiany systemowe w krakowskich szkołach </a:t>
            </a:r>
            <a:r>
              <a:rPr lang="pl-PL" sz="1800" b="1" dirty="0" smtClean="0">
                <a:solidFill>
                  <a:srgbClr val="C00000"/>
                </a:solidFill>
              </a:rPr>
              <a:t>odstawowych, gimnazjalnych </a:t>
            </a:r>
            <a:r>
              <a:rPr lang="pl-PL" sz="1800" b="1" dirty="0">
                <a:solidFill>
                  <a:srgbClr val="C00000"/>
                </a:solidFill>
              </a:rPr>
              <a:t>ponadgimnazjalnych dotyczące doradztwa zawodowego</a:t>
            </a:r>
            <a:r>
              <a:rPr lang="pl-PL" sz="1800" b="1" dirty="0">
                <a:solidFill>
                  <a:schemeClr val="bg1"/>
                </a:solidFill>
              </a:rPr>
              <a:t>,</a:t>
            </a:r>
          </a:p>
          <a:p>
            <a:pPr marL="622300" indent="-514350">
              <a:buFont typeface="Wingdings" panose="05000000000000000000" pitchFamily="2" charset="2"/>
              <a:buNone/>
              <a:defRPr/>
            </a:pPr>
            <a:endParaRPr lang="pl-PL" sz="1600" dirty="0">
              <a:solidFill>
                <a:schemeClr val="bg1"/>
              </a:solidFill>
            </a:endParaRPr>
          </a:p>
          <a:p>
            <a:pPr marL="622300" indent="-514350">
              <a:buFont typeface="Wingdings" panose="05000000000000000000" pitchFamily="2" charset="2"/>
              <a:buNone/>
              <a:defRPr/>
            </a:pPr>
            <a:r>
              <a:rPr lang="pl-PL" sz="1600" dirty="0">
                <a:solidFill>
                  <a:schemeClr val="bg1"/>
                </a:solidFill>
              </a:rPr>
              <a:t>System zbiór elementów  i zachodzących między nimi relacji</a:t>
            </a:r>
          </a:p>
          <a:p>
            <a:pPr marL="622300" indent="-514350">
              <a:buFont typeface="Wingdings" panose="05000000000000000000" pitchFamily="2" charset="2"/>
              <a:buNone/>
              <a:defRPr/>
            </a:pPr>
            <a:r>
              <a:rPr lang="pl-PL" sz="1600" dirty="0">
                <a:solidFill>
                  <a:schemeClr val="bg1"/>
                </a:solidFill>
              </a:rPr>
              <a:t>stanowiący całość zdolną do zachowania się w określony sposób,</a:t>
            </a:r>
          </a:p>
          <a:p>
            <a:pPr lvl="1">
              <a:buClr>
                <a:srgbClr val="9C1608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</a:rPr>
              <a:t>układ dynamiczny,</a:t>
            </a:r>
          </a:p>
          <a:p>
            <a:pPr lvl="1">
              <a:buClr>
                <a:srgbClr val="9C1608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</a:rPr>
              <a:t>umożliwia przepływ informacji materii i energii,</a:t>
            </a:r>
          </a:p>
          <a:p>
            <a:pPr lvl="1">
              <a:buClr>
                <a:srgbClr val="9C1608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</a:rPr>
              <a:t>jest sterowny, </a:t>
            </a:r>
          </a:p>
          <a:p>
            <a:pPr lvl="1">
              <a:buClr>
                <a:srgbClr val="9C1608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</a:rPr>
              <a:t>jest zarządzany, </a:t>
            </a:r>
          </a:p>
          <a:p>
            <a:pPr lvl="1">
              <a:buClr>
                <a:srgbClr val="9C1608"/>
              </a:buClr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</a:rPr>
              <a:t>jest hierarchiczny,</a:t>
            </a:r>
          </a:p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Cele operacyjne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Realizacja na terenie każdej szkoły  prowadzonej przez Gminę Miejską Kraków zajęć z doradztwa zawodowego,</a:t>
            </a:r>
          </a:p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Opracowanie programu dla poszczególnych poziomów kształcenia</a:t>
            </a:r>
            <a:r>
              <a:rPr lang="pl-PL" altLang="pl-PL" dirty="0" smtClean="0">
                <a:solidFill>
                  <a:schemeClr val="bg1"/>
                </a:solidFill>
              </a:rPr>
              <a:t>,</a:t>
            </a:r>
          </a:p>
          <a:p>
            <a:pPr eaLnBrk="1" hangingPunct="1"/>
            <a:r>
              <a:rPr lang="pl-PL" altLang="pl-PL" dirty="0" smtClean="0">
                <a:solidFill>
                  <a:schemeClr val="bg1"/>
                </a:solidFill>
              </a:rPr>
              <a:t>Wykształcenie profesjonalnej kadry doradców,</a:t>
            </a:r>
            <a:endParaRPr lang="pl-PL" altLang="pl-PL" dirty="0">
              <a:solidFill>
                <a:schemeClr val="bg1"/>
              </a:solidFill>
            </a:endParaRPr>
          </a:p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Wdrożenie standardów poradnictwa zawodowego dla szkół krakowskich,</a:t>
            </a:r>
          </a:p>
          <a:p>
            <a:pPr eaLnBrk="1" hangingPunct="1"/>
            <a:r>
              <a:rPr lang="pl-PL" altLang="pl-PL" dirty="0">
                <a:solidFill>
                  <a:schemeClr val="bg1"/>
                </a:solidFill>
              </a:rPr>
              <a:t>Stworzenie systemu wsparcia e-</a:t>
            </a:r>
            <a:r>
              <a:rPr lang="pl-PL" altLang="pl-PL" dirty="0" err="1">
                <a:solidFill>
                  <a:schemeClr val="bg1"/>
                </a:solidFill>
              </a:rPr>
              <a:t>larningowego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Realizatorzy projektu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6367F-1AD6-4AA0-8174-E7E1E76411BA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7" name="Obraz 6" descr="Opis: 1.z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54" y="3088318"/>
            <a:ext cx="844738" cy="8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20" y="1750317"/>
            <a:ext cx="2766907" cy="8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4" descr="LOGO CPI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8" y="3062121"/>
            <a:ext cx="1024779" cy="7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ymbol zastępczy zawartości 11" descr="WU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2" y="3018537"/>
            <a:ext cx="3045995" cy="12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5" descr="logotyp krakow_CMY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" y="591344"/>
            <a:ext cx="1929348" cy="21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3190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Rok szkolny 2014/2015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8" name="Symbol zastępczy zawartości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3161055"/>
              </p:ext>
            </p:extLst>
          </p:nvPr>
        </p:nvGraphicFramePr>
        <p:xfrm>
          <a:off x="533400" y="533400"/>
          <a:ext cx="7566992" cy="376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2389" y="4975522"/>
            <a:ext cx="6554867" cy="1379240"/>
          </a:xfrm>
        </p:spPr>
        <p:txBody>
          <a:bodyPr/>
          <a:lstStyle/>
          <a:p>
            <a:r>
              <a:rPr lang="pl-PL" b="1" dirty="0" smtClean="0"/>
              <a:t>Program „poradnictwo kariery w gimnazjum”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graphicFrame>
        <p:nvGraphicFramePr>
          <p:cNvPr id="10" name="Symbol zastępczy zawartości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9395551"/>
              </p:ext>
            </p:extLst>
          </p:nvPr>
        </p:nvGraphicFramePr>
        <p:xfrm>
          <a:off x="357158" y="405572"/>
          <a:ext cx="6731109" cy="456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5085184"/>
            <a:ext cx="6554867" cy="934616"/>
          </a:xfrm>
        </p:spPr>
        <p:txBody>
          <a:bodyPr/>
          <a:lstStyle/>
          <a:p>
            <a:r>
              <a:rPr lang="pl-PL" b="1" dirty="0" smtClean="0"/>
              <a:t>PROGRAM NA PŁYCIE CD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8" descr="logo ks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0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3B129-C9B7-42E3-9F55-FBAF43EC5A01}" type="datetime4">
              <a:rPr lang="pl-PL" smtClean="0"/>
              <a:pPr>
                <a:defRPr/>
              </a:pPr>
              <a:t>7 lutego 2015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E055-FF2D-43D9-A4C5-D9BBD5B80F0E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533400" y="6179936"/>
            <a:ext cx="5811838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CPiP PK</a:t>
            </a:r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3395" y="214290"/>
            <a:ext cx="47148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28515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1849</TotalTime>
  <Words>1221</Words>
  <Application>Microsoft Office PowerPoint</Application>
  <PresentationFormat>Pokaz na ekranie (4:3)</PresentationFormat>
  <Paragraphs>281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Wycinek</vt:lpstr>
      <vt:lpstr>„Co dalej po dyplomie czyli rozwój                    w kierunku kompetencji”</vt:lpstr>
      <vt:lpstr>Doradztwo zawodowe               w szkołach ponadgimnazjalnych</vt:lpstr>
      <vt:lpstr>Slajd 3</vt:lpstr>
      <vt:lpstr>Cel główny</vt:lpstr>
      <vt:lpstr>Cele operacyjne</vt:lpstr>
      <vt:lpstr>Realizatorzy projektu</vt:lpstr>
      <vt:lpstr>Rok szkolny 2014/2015</vt:lpstr>
      <vt:lpstr>Program „poradnictwo kariery w gimnazjum”</vt:lpstr>
      <vt:lpstr>PROGRAM NA PŁYCIE CD</vt:lpstr>
      <vt:lpstr>Co dalej po dyplomie      czyli rozwój                                     w kierunku kompetencji</vt:lpstr>
      <vt:lpstr>Cel ogólny</vt:lpstr>
      <vt:lpstr>Cele szczegółowe</vt:lpstr>
      <vt:lpstr>Zespół autorów</vt:lpstr>
      <vt:lpstr>Zespół autorów</vt:lpstr>
      <vt:lpstr>Ilość godzin</vt:lpstr>
      <vt:lpstr>Program „co dalej po dyplomie czyli rozwój w kierunku kompetencji”</vt:lpstr>
      <vt:lpstr>Struktura programu</vt:lpstr>
      <vt:lpstr>Moduł 1</vt:lpstr>
      <vt:lpstr>Jm 1 „BILANS ZAsOBÓW”</vt:lpstr>
      <vt:lpstr>Moduł 2</vt:lpstr>
      <vt:lpstr>Jm 2 „Kwalifikacje                          i kompetencje w perspektywie rozwoju zawodowego” </vt:lpstr>
      <vt:lpstr>Moduł 3</vt:lpstr>
      <vt:lpstr>Jm 3 „Rynek pracy”</vt:lpstr>
      <vt:lpstr> Moduł 4</vt:lpstr>
      <vt:lpstr>JM 4  IPZ  „Indywidualny Plan Zawodowy”</vt:lpstr>
      <vt:lpstr>Program na płycie cD</vt:lpstr>
      <vt:lpstr>Efekty kształcenia</vt:lpstr>
      <vt:lpstr>Filozofia programu</vt:lpstr>
      <vt:lpstr>Formy aktywności ucznia</vt:lpstr>
      <vt:lpstr>Wiedza (wie …, umie…) </vt:lpstr>
      <vt:lpstr>Umiejętności (potrafi …, rozumie …)</vt:lpstr>
      <vt:lpstr>Kompetencje społeczne (jest gotów do…    jest gotów zrobić …) </vt:lpstr>
      <vt:lpstr>Plany na przyszłość</vt:lpstr>
      <vt:lpstr>Mp.krakow@interia.pl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CPiP PK</dc:title>
  <dc:subject>KSDZ</dc:subject>
  <dc:creator>dr Marian Piekarski</dc:creator>
  <cp:lastModifiedBy>marian</cp:lastModifiedBy>
  <cp:revision>355</cp:revision>
  <dcterms:created xsi:type="dcterms:W3CDTF">2008-03-26T21:09:37Z</dcterms:created>
  <dcterms:modified xsi:type="dcterms:W3CDTF">2015-02-07T16:10:49Z</dcterms:modified>
</cp:coreProperties>
</file>